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9"/>
  </p:notesMasterIdLst>
  <p:sldIdLst>
    <p:sldId id="256" r:id="rId5"/>
    <p:sldId id="286" r:id="rId6"/>
    <p:sldId id="288" r:id="rId7"/>
    <p:sldId id="289" r:id="rId8"/>
    <p:sldId id="290"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pt-BR" sz="1800" b="0" strike="noStrike" spc="-1">
                <a:solidFill>
                  <a:srgbClr val="000000"/>
                </a:solidFill>
                <a:latin typeface="Palatino Linotype"/>
              </a:rPr>
              <a:t>Clique para mover o slide</a:t>
            </a:r>
          </a:p>
        </p:txBody>
      </p:sp>
      <p:sp>
        <p:nvSpPr>
          <p:cNvPr id="169" name="PlaceHolder 2"/>
          <p:cNvSpPr>
            <a:spLocks noGrp="1"/>
          </p:cNvSpPr>
          <p:nvPr>
            <p:ph type="body"/>
          </p:nvPr>
        </p:nvSpPr>
        <p:spPr>
          <a:xfrm>
            <a:off x="756000" y="5078520"/>
            <a:ext cx="6047640" cy="4811040"/>
          </a:xfrm>
          <a:prstGeom prst="rect">
            <a:avLst/>
          </a:prstGeom>
        </p:spPr>
        <p:txBody>
          <a:bodyPr lIns="0" tIns="0" rIns="0" bIns="0"/>
          <a:lstStyle/>
          <a:p>
            <a:r>
              <a:rPr lang="pt-BR" sz="2000" b="0" strike="noStrike" spc="-1">
                <a:latin typeface="Arial"/>
              </a:rPr>
              <a:t>Clique para editar o formato de notas</a:t>
            </a:r>
          </a:p>
        </p:txBody>
      </p:sp>
      <p:sp>
        <p:nvSpPr>
          <p:cNvPr id="170" name="PlaceHolder 3"/>
          <p:cNvSpPr>
            <a:spLocks noGrp="1"/>
          </p:cNvSpPr>
          <p:nvPr>
            <p:ph type="hdr"/>
          </p:nvPr>
        </p:nvSpPr>
        <p:spPr>
          <a:xfrm>
            <a:off x="0" y="0"/>
            <a:ext cx="3280680" cy="534240"/>
          </a:xfrm>
          <a:prstGeom prst="rect">
            <a:avLst/>
          </a:prstGeom>
        </p:spPr>
        <p:txBody>
          <a:bodyPr lIns="0" tIns="0" rIns="0" bIns="0"/>
          <a:lstStyle/>
          <a:p>
            <a:r>
              <a:rPr lang="pt-BR" sz="1400" b="0" strike="noStrike" spc="-1">
                <a:latin typeface="Times New Roman"/>
              </a:rPr>
              <a:t> </a:t>
            </a:r>
          </a:p>
        </p:txBody>
      </p:sp>
      <p:sp>
        <p:nvSpPr>
          <p:cNvPr id="171" name="PlaceHolder 4"/>
          <p:cNvSpPr>
            <a:spLocks noGrp="1"/>
          </p:cNvSpPr>
          <p:nvPr>
            <p:ph type="dt"/>
          </p:nvPr>
        </p:nvSpPr>
        <p:spPr>
          <a:xfrm>
            <a:off x="4278960" y="0"/>
            <a:ext cx="3280680" cy="534240"/>
          </a:xfrm>
          <a:prstGeom prst="rect">
            <a:avLst/>
          </a:prstGeom>
        </p:spPr>
        <p:txBody>
          <a:bodyPr lIns="0" tIns="0" rIns="0" bIns="0"/>
          <a:lstStyle/>
          <a:p>
            <a:pPr algn="r"/>
            <a:r>
              <a:rPr lang="pt-BR" sz="1400" b="0" strike="noStrike" spc="-1">
                <a:latin typeface="Times New Roman"/>
              </a:rPr>
              <a:t> </a:t>
            </a:r>
          </a:p>
        </p:txBody>
      </p:sp>
      <p:sp>
        <p:nvSpPr>
          <p:cNvPr id="172" name="PlaceHolder 5"/>
          <p:cNvSpPr>
            <a:spLocks noGrp="1"/>
          </p:cNvSpPr>
          <p:nvPr>
            <p:ph type="ftr"/>
          </p:nvPr>
        </p:nvSpPr>
        <p:spPr>
          <a:xfrm>
            <a:off x="0" y="10157400"/>
            <a:ext cx="3280680" cy="534240"/>
          </a:xfrm>
          <a:prstGeom prst="rect">
            <a:avLst/>
          </a:prstGeom>
        </p:spPr>
        <p:txBody>
          <a:bodyPr lIns="0" tIns="0" rIns="0" bIns="0" anchor="b"/>
          <a:lstStyle/>
          <a:p>
            <a:r>
              <a:rPr lang="pt-BR" sz="1400" b="0" strike="noStrike" spc="-1">
                <a:latin typeface="Times New Roman"/>
              </a:rPr>
              <a:t> </a:t>
            </a:r>
          </a:p>
        </p:txBody>
      </p:sp>
      <p:sp>
        <p:nvSpPr>
          <p:cNvPr id="173" name="PlaceHolder 6"/>
          <p:cNvSpPr>
            <a:spLocks noGrp="1"/>
          </p:cNvSpPr>
          <p:nvPr>
            <p:ph type="sldNum"/>
          </p:nvPr>
        </p:nvSpPr>
        <p:spPr>
          <a:xfrm>
            <a:off x="4278960" y="10157400"/>
            <a:ext cx="3280680" cy="534240"/>
          </a:xfrm>
          <a:prstGeom prst="rect">
            <a:avLst/>
          </a:prstGeom>
        </p:spPr>
        <p:txBody>
          <a:bodyPr lIns="0" tIns="0" rIns="0" bIns="0" anchor="b"/>
          <a:lstStyle/>
          <a:p>
            <a:pPr algn="r"/>
            <a:fld id="{430C774A-D248-4308-A24C-2CD6A3FDEC21}" type="slidenum">
              <a:rPr lang="pt-BR" sz="1400" b="0" strike="noStrike" spc="-1">
                <a:latin typeface="Times New Roman"/>
              </a:rPr>
              <a:t>‹nº›</a:t>
            </a:fld>
            <a:endParaRPr lang="pt-BR" sz="1400" b="0" strike="noStrike" spc="-1">
              <a:latin typeface="Times New Roman"/>
            </a:endParaRPr>
          </a:p>
        </p:txBody>
      </p:sp>
    </p:spTree>
    <p:extLst>
      <p:ext uri="{BB962C8B-B14F-4D97-AF65-F5344CB8AC3E}">
        <p14:creationId xmlns:p14="http://schemas.microsoft.com/office/powerpoint/2010/main" val="358375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853920" y="744480"/>
            <a:ext cx="4960440" cy="3722400"/>
          </a:xfrm>
          <a:prstGeom prst="rect">
            <a:avLst/>
          </a:prstGeom>
        </p:spPr>
      </p:sp>
      <p:sp>
        <p:nvSpPr>
          <p:cNvPr id="285" name="PlaceHolder 2"/>
          <p:cNvSpPr>
            <a:spLocks noGrp="1"/>
          </p:cNvSpPr>
          <p:nvPr>
            <p:ph type="body"/>
          </p:nvPr>
        </p:nvSpPr>
        <p:spPr>
          <a:xfrm>
            <a:off x="667080" y="4715280"/>
            <a:ext cx="5334840" cy="4466520"/>
          </a:xfrm>
          <a:prstGeom prst="rect">
            <a:avLst/>
          </a:prstGeom>
        </p:spPr>
        <p:txBody>
          <a:bodyPr/>
          <a:lstStyle/>
          <a:p>
            <a:endParaRPr lang="pt-BR" sz="2000" b="0" strike="noStrike" spc="-1">
              <a:latin typeface="Arial"/>
            </a:endParaRPr>
          </a:p>
        </p:txBody>
      </p:sp>
      <p:sp>
        <p:nvSpPr>
          <p:cNvPr id="286" name="TextShape 3"/>
          <p:cNvSpPr txBox="1"/>
          <p:nvPr/>
        </p:nvSpPr>
        <p:spPr>
          <a:xfrm>
            <a:off x="3777480" y="9428760"/>
            <a:ext cx="2889720" cy="496080"/>
          </a:xfrm>
          <a:prstGeom prst="rect">
            <a:avLst/>
          </a:prstGeom>
          <a:noFill/>
          <a:ln>
            <a:noFill/>
          </a:ln>
        </p:spPr>
        <p:txBody>
          <a:bodyPr anchor="b"/>
          <a:lstStyle/>
          <a:p>
            <a:pPr algn="r">
              <a:lnSpc>
                <a:spcPct val="100000"/>
              </a:lnSpc>
            </a:pPr>
            <a:fld id="{C0EE32B6-F88C-43AF-A7B7-90E59194757A}" type="slidenum">
              <a:rPr lang="pt-BR" sz="1200" b="0" strike="noStrike" spc="-1">
                <a:solidFill>
                  <a:srgbClr val="000000"/>
                </a:solidFill>
                <a:latin typeface="+mn-lt"/>
                <a:ea typeface="+mn-ea"/>
              </a:rPr>
              <a:t>1</a:t>
            </a:fld>
            <a:endParaRPr lang="pt-BR" sz="1200" b="0" strike="noStrike" spc="-1">
              <a:latin typeface="Times New Roman"/>
            </a:endParaRPr>
          </a:p>
        </p:txBody>
      </p:sp>
    </p:spTree>
    <p:extLst>
      <p:ext uri="{BB962C8B-B14F-4D97-AF65-F5344CB8AC3E}">
        <p14:creationId xmlns:p14="http://schemas.microsoft.com/office/powerpoint/2010/main" val="297695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853920" y="744480"/>
            <a:ext cx="4960440" cy="3722400"/>
          </a:xfrm>
          <a:prstGeom prst="rect">
            <a:avLst/>
          </a:prstGeom>
        </p:spPr>
      </p:sp>
      <p:sp>
        <p:nvSpPr>
          <p:cNvPr id="300" name="PlaceHolder 2"/>
          <p:cNvSpPr>
            <a:spLocks noGrp="1"/>
          </p:cNvSpPr>
          <p:nvPr>
            <p:ph type="body"/>
          </p:nvPr>
        </p:nvSpPr>
        <p:spPr>
          <a:xfrm>
            <a:off x="667080" y="4715280"/>
            <a:ext cx="5334840" cy="4466520"/>
          </a:xfrm>
          <a:prstGeom prst="rect">
            <a:avLst/>
          </a:prstGeom>
        </p:spPr>
        <p:txBody>
          <a:bodyPr/>
          <a:lstStyle/>
          <a:p>
            <a:endParaRPr lang="pt-BR" sz="2000" b="0" strike="noStrike" spc="-1">
              <a:latin typeface="Arial"/>
            </a:endParaRPr>
          </a:p>
        </p:txBody>
      </p:sp>
      <p:sp>
        <p:nvSpPr>
          <p:cNvPr id="301" name="TextShape 3"/>
          <p:cNvSpPr txBox="1"/>
          <p:nvPr/>
        </p:nvSpPr>
        <p:spPr>
          <a:xfrm>
            <a:off x="3777480" y="9428760"/>
            <a:ext cx="2889720" cy="496080"/>
          </a:xfrm>
          <a:prstGeom prst="rect">
            <a:avLst/>
          </a:prstGeom>
          <a:noFill/>
          <a:ln>
            <a:noFill/>
          </a:ln>
        </p:spPr>
        <p:txBody>
          <a:bodyPr anchor="b"/>
          <a:lstStyle/>
          <a:p>
            <a:pPr algn="r">
              <a:lnSpc>
                <a:spcPct val="100000"/>
              </a:lnSpc>
            </a:pPr>
            <a:fld id="{3B0134BA-D407-436F-B742-0072863BB248}" type="slidenum">
              <a:rPr lang="pt-BR" sz="1200" b="0" strike="noStrike" spc="-1">
                <a:solidFill>
                  <a:srgbClr val="000000"/>
                </a:solidFill>
                <a:latin typeface="+mn-lt"/>
                <a:ea typeface="+mn-ea"/>
              </a:rPr>
              <a:t>14</a:t>
            </a:fld>
            <a:endParaRPr lang="pt-BR" sz="1200" b="0" strike="noStrike" spc="-1">
              <a:latin typeface="Times New Roman"/>
            </a:endParaRPr>
          </a:p>
        </p:txBody>
      </p:sp>
    </p:spTree>
    <p:extLst>
      <p:ext uri="{BB962C8B-B14F-4D97-AF65-F5344CB8AC3E}">
        <p14:creationId xmlns:p14="http://schemas.microsoft.com/office/powerpoint/2010/main" val="4156060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853920" y="744480"/>
            <a:ext cx="4960440" cy="3722400"/>
          </a:xfrm>
          <a:prstGeom prst="rect">
            <a:avLst/>
          </a:prstGeom>
        </p:spPr>
      </p:sp>
      <p:sp>
        <p:nvSpPr>
          <p:cNvPr id="303" name="PlaceHolder 2"/>
          <p:cNvSpPr>
            <a:spLocks noGrp="1"/>
          </p:cNvSpPr>
          <p:nvPr>
            <p:ph type="body"/>
          </p:nvPr>
        </p:nvSpPr>
        <p:spPr>
          <a:xfrm>
            <a:off x="667080" y="4715280"/>
            <a:ext cx="5334840" cy="4466520"/>
          </a:xfrm>
          <a:prstGeom prst="rect">
            <a:avLst/>
          </a:prstGeom>
        </p:spPr>
        <p:txBody>
          <a:bodyPr/>
          <a:lstStyle/>
          <a:p>
            <a:endParaRPr lang="pt-BR" sz="2000" b="0" strike="noStrike" spc="-1">
              <a:latin typeface="Arial"/>
            </a:endParaRPr>
          </a:p>
        </p:txBody>
      </p:sp>
      <p:sp>
        <p:nvSpPr>
          <p:cNvPr id="304" name="TextShape 3"/>
          <p:cNvSpPr txBox="1"/>
          <p:nvPr/>
        </p:nvSpPr>
        <p:spPr>
          <a:xfrm>
            <a:off x="3777480" y="9428760"/>
            <a:ext cx="2889720" cy="496080"/>
          </a:xfrm>
          <a:prstGeom prst="rect">
            <a:avLst/>
          </a:prstGeom>
          <a:noFill/>
          <a:ln>
            <a:noFill/>
          </a:ln>
        </p:spPr>
        <p:txBody>
          <a:bodyPr anchor="b"/>
          <a:lstStyle/>
          <a:p>
            <a:pPr algn="r">
              <a:lnSpc>
                <a:spcPct val="100000"/>
              </a:lnSpc>
            </a:pPr>
            <a:fld id="{ED626836-7129-41BD-94AA-61D8074BC843}" type="slidenum">
              <a:rPr lang="pt-BR" sz="1200" b="0" strike="noStrike" spc="-1">
                <a:solidFill>
                  <a:srgbClr val="000000"/>
                </a:solidFill>
                <a:latin typeface="+mn-lt"/>
                <a:ea typeface="+mn-ea"/>
              </a:rPr>
              <a:t>15</a:t>
            </a:fld>
            <a:endParaRPr lang="pt-BR" sz="1200" b="0" strike="noStrike" spc="-1">
              <a:latin typeface="Times New Roman"/>
            </a:endParaRPr>
          </a:p>
        </p:txBody>
      </p:sp>
    </p:spTree>
    <p:extLst>
      <p:ext uri="{BB962C8B-B14F-4D97-AF65-F5344CB8AC3E}">
        <p14:creationId xmlns:p14="http://schemas.microsoft.com/office/powerpoint/2010/main" val="297436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noRot="1" noChangeAspect="1"/>
          </p:cNvSpPr>
          <p:nvPr>
            <p:ph type="sldImg"/>
          </p:nvPr>
        </p:nvSpPr>
        <p:spPr>
          <a:xfrm>
            <a:off x="854075" y="744538"/>
            <a:ext cx="4960938" cy="3722687"/>
          </a:xfrm>
          <a:prstGeom prst="rect">
            <a:avLst/>
          </a:prstGeom>
        </p:spPr>
      </p:sp>
      <p:sp>
        <p:nvSpPr>
          <p:cNvPr id="306" name="PlaceHolder 2"/>
          <p:cNvSpPr>
            <a:spLocks noGrp="1"/>
          </p:cNvSpPr>
          <p:nvPr>
            <p:ph type="body"/>
          </p:nvPr>
        </p:nvSpPr>
        <p:spPr>
          <a:xfrm>
            <a:off x="667080" y="4715280"/>
            <a:ext cx="5334840" cy="4466520"/>
          </a:xfrm>
          <a:prstGeom prst="rect">
            <a:avLst/>
          </a:prstGeom>
        </p:spPr>
        <p:txBody>
          <a:bodyPr/>
          <a:lstStyle/>
          <a:p>
            <a:endParaRPr lang="pt-BR" sz="2000" b="0" strike="noStrike" spc="-1">
              <a:latin typeface="Arial"/>
            </a:endParaRPr>
          </a:p>
        </p:txBody>
      </p:sp>
      <p:sp>
        <p:nvSpPr>
          <p:cNvPr id="307" name="TextShape 3"/>
          <p:cNvSpPr txBox="1"/>
          <p:nvPr/>
        </p:nvSpPr>
        <p:spPr>
          <a:xfrm>
            <a:off x="3777480" y="9428760"/>
            <a:ext cx="2889720" cy="496080"/>
          </a:xfrm>
          <a:prstGeom prst="rect">
            <a:avLst/>
          </a:prstGeom>
          <a:noFill/>
          <a:ln>
            <a:noFill/>
          </a:ln>
        </p:spPr>
        <p:txBody>
          <a:bodyPr anchor="b"/>
          <a:lstStyle/>
          <a:p>
            <a:pPr algn="r">
              <a:lnSpc>
                <a:spcPct val="100000"/>
              </a:lnSpc>
            </a:pPr>
            <a:fld id="{560F1B91-F854-4C84-8988-9DA63FB718E0}" type="slidenum">
              <a:rPr lang="pt-BR" sz="1200" b="0" strike="noStrike" spc="-1">
                <a:solidFill>
                  <a:srgbClr val="000000"/>
                </a:solidFill>
                <a:latin typeface="+mn-lt"/>
                <a:ea typeface="+mn-ea"/>
              </a:rPr>
              <a:t>31</a:t>
            </a:fld>
            <a:endParaRPr lang="pt-BR" sz="1200" b="0" strike="noStrike" spc="-1">
              <a:latin typeface="Times New Roman"/>
            </a:endParaRPr>
          </a:p>
        </p:txBody>
      </p:sp>
    </p:spTree>
    <p:extLst>
      <p:ext uri="{BB962C8B-B14F-4D97-AF65-F5344CB8AC3E}">
        <p14:creationId xmlns:p14="http://schemas.microsoft.com/office/powerpoint/2010/main" val="428556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r>
              <a:rPr lang="pt-BR" altLang="pt-BR" smtClean="0">
                <a:latin typeface="Calibri" panose="020F0502020204030204" pitchFamily="34" charset="0"/>
              </a:rPr>
              <a:t>25/10/17</a:t>
            </a:r>
          </a:p>
        </p:txBody>
      </p:sp>
      <p:sp>
        <p:nvSpPr>
          <p:cNvPr id="6147"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8B1ECBC4-DF4C-4A8C-9CFB-F73E7AF9A55E}" type="slidenum">
              <a:rPr lang="pt-BR" altLang="pt-BR" smtClean="0">
                <a:latin typeface="Calibri" panose="020F0502020204030204" pitchFamily="34" charset="0"/>
              </a:rPr>
              <a:pPr>
                <a:spcBef>
                  <a:spcPct val="0"/>
                </a:spcBef>
                <a:buClrTx/>
                <a:buFontTx/>
                <a:buNone/>
              </a:pPr>
              <a:t>2</a:t>
            </a:fld>
            <a:endParaRPr lang="pt-BR" altLang="pt-BR" smtClean="0">
              <a:latin typeface="Calibri" panose="020F0502020204030204" pitchFamily="34" charset="0"/>
            </a:endParaRPr>
          </a:p>
        </p:txBody>
      </p:sp>
      <p:sp>
        <p:nvSpPr>
          <p:cNvPr id="6148" name="Rectangle 1"/>
          <p:cNvSpPr>
            <a:spLocks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2"/>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168201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r>
              <a:rPr lang="pt-BR" altLang="pt-BR" smtClean="0">
                <a:latin typeface="Calibri" panose="020F0502020204030204" pitchFamily="34" charset="0"/>
              </a:rPr>
              <a:t>25/10/17</a:t>
            </a:r>
          </a:p>
        </p:txBody>
      </p:sp>
      <p:sp>
        <p:nvSpPr>
          <p:cNvPr id="10243"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45F723B-A26D-4BBA-AEE5-F4DF6BFF4DFC}" type="slidenum">
              <a:rPr lang="pt-BR" altLang="pt-BR" smtClean="0">
                <a:latin typeface="Calibri" panose="020F0502020204030204" pitchFamily="34" charset="0"/>
              </a:rPr>
              <a:pPr>
                <a:spcBef>
                  <a:spcPct val="0"/>
                </a:spcBef>
                <a:buClrTx/>
                <a:buFontTx/>
                <a:buNone/>
              </a:pPr>
              <a:t>3</a:t>
            </a:fld>
            <a:endParaRPr lang="pt-BR" altLang="pt-BR" smtClean="0">
              <a:latin typeface="Calibri" panose="020F0502020204030204" pitchFamily="34" charset="0"/>
            </a:endParaRPr>
          </a:p>
        </p:txBody>
      </p:sp>
      <p:sp>
        <p:nvSpPr>
          <p:cNvPr id="10244" name="Text Box 1"/>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
        <p:nvSpPr>
          <p:cNvPr id="10245"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405103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r>
              <a:rPr lang="pt-BR" altLang="pt-BR" smtClean="0">
                <a:latin typeface="Calibri" panose="020F0502020204030204" pitchFamily="34" charset="0"/>
              </a:rPr>
              <a:t>25/10/17</a:t>
            </a:r>
          </a:p>
        </p:txBody>
      </p:sp>
      <p:sp>
        <p:nvSpPr>
          <p:cNvPr id="12291"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692D862E-9F8A-4802-8D4F-E14F59C22DCA}" type="slidenum">
              <a:rPr lang="pt-BR" altLang="pt-BR" smtClean="0">
                <a:latin typeface="Calibri" panose="020F0502020204030204" pitchFamily="34" charset="0"/>
              </a:rPr>
              <a:pPr>
                <a:spcBef>
                  <a:spcPct val="0"/>
                </a:spcBef>
                <a:buClrTx/>
                <a:buFontTx/>
                <a:buNone/>
              </a:pPr>
              <a:t>4</a:t>
            </a:fld>
            <a:endParaRPr lang="pt-BR" altLang="pt-BR" smtClean="0">
              <a:latin typeface="Calibri" panose="020F0502020204030204" pitchFamily="34" charset="0"/>
            </a:endParaRPr>
          </a:p>
        </p:txBody>
      </p:sp>
      <p:sp>
        <p:nvSpPr>
          <p:cNvPr id="12292" name="Rectangle 1"/>
          <p:cNvSpPr>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3" name="Rectangle 2"/>
          <p:cNvSpPr>
            <a:spLocks noGrp="1"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3402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r>
              <a:rPr lang="pt-BR" altLang="pt-BR" smtClean="0">
                <a:latin typeface="Calibri" panose="020F0502020204030204" pitchFamily="34" charset="0"/>
              </a:rPr>
              <a:t>25/10/17</a:t>
            </a:r>
          </a:p>
        </p:txBody>
      </p:sp>
      <p:sp>
        <p:nvSpPr>
          <p:cNvPr id="14339"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D5D0EC44-A17A-43BA-A154-99450AC77E6F}" type="slidenum">
              <a:rPr lang="pt-BR" altLang="pt-BR" smtClean="0">
                <a:latin typeface="Calibri" panose="020F0502020204030204" pitchFamily="34" charset="0"/>
              </a:rPr>
              <a:pPr>
                <a:spcBef>
                  <a:spcPct val="0"/>
                </a:spcBef>
                <a:buClrTx/>
                <a:buFontTx/>
                <a:buNone/>
              </a:pPr>
              <a:t>5</a:t>
            </a:fld>
            <a:endParaRPr lang="pt-BR" altLang="pt-BR" smtClean="0">
              <a:latin typeface="Calibri" panose="020F0502020204030204" pitchFamily="34" charset="0"/>
            </a:endParaRPr>
          </a:p>
        </p:txBody>
      </p:sp>
      <p:sp>
        <p:nvSpPr>
          <p:cNvPr id="14340" name="Rectangle 1"/>
          <p:cNvSpPr>
            <a:spLocks noGrp="1" noRot="1" noChangeAspect="1" noChangeArrowheads="1" noTextEdit="1"/>
          </p:cNvSpPr>
          <p:nvPr>
            <p:ph type="sldImg"/>
          </p:nvPr>
        </p:nvSpPr>
        <p:spPr>
          <a:xfrm>
            <a:off x="1162050" y="1239838"/>
            <a:ext cx="4464050"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2"/>
          <p:cNvSpPr>
            <a:spLocks noGrp="1" noChangeArrowheads="1"/>
          </p:cNvSpPr>
          <p:nvPr>
            <p:ph type="body" idx="1"/>
          </p:nvPr>
        </p:nvSpPr>
        <p:spPr>
          <a:xfrm>
            <a:off x="679450" y="4775200"/>
            <a:ext cx="5429250" cy="39084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266177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853920" y="744480"/>
            <a:ext cx="4960440" cy="3722400"/>
          </a:xfrm>
          <a:prstGeom prst="rect">
            <a:avLst/>
          </a:prstGeom>
        </p:spPr>
      </p:sp>
      <p:sp>
        <p:nvSpPr>
          <p:cNvPr id="288" name="PlaceHolder 2"/>
          <p:cNvSpPr>
            <a:spLocks noGrp="1"/>
          </p:cNvSpPr>
          <p:nvPr>
            <p:ph type="body"/>
          </p:nvPr>
        </p:nvSpPr>
        <p:spPr>
          <a:xfrm>
            <a:off x="667080" y="4715280"/>
            <a:ext cx="5334840" cy="4466520"/>
          </a:xfrm>
          <a:prstGeom prst="rect">
            <a:avLst/>
          </a:prstGeom>
        </p:spPr>
        <p:txBody>
          <a:bodyPr/>
          <a:lstStyle/>
          <a:p>
            <a:endParaRPr lang="pt-BR" sz="2000" b="0" strike="noStrike" spc="-1">
              <a:latin typeface="Arial"/>
            </a:endParaRPr>
          </a:p>
        </p:txBody>
      </p:sp>
      <p:sp>
        <p:nvSpPr>
          <p:cNvPr id="289" name="TextShape 3"/>
          <p:cNvSpPr txBox="1"/>
          <p:nvPr/>
        </p:nvSpPr>
        <p:spPr>
          <a:xfrm>
            <a:off x="3777480" y="9428760"/>
            <a:ext cx="2889720" cy="496080"/>
          </a:xfrm>
          <a:prstGeom prst="rect">
            <a:avLst/>
          </a:prstGeom>
          <a:noFill/>
          <a:ln>
            <a:noFill/>
          </a:ln>
        </p:spPr>
        <p:txBody>
          <a:bodyPr anchor="b"/>
          <a:lstStyle/>
          <a:p>
            <a:pPr algn="r">
              <a:lnSpc>
                <a:spcPct val="100000"/>
              </a:lnSpc>
            </a:pPr>
            <a:fld id="{171AF444-D452-420C-96F1-74C95CDB2620}" type="slidenum">
              <a:rPr lang="pt-BR" sz="1200" b="0" strike="noStrike" spc="-1">
                <a:solidFill>
                  <a:srgbClr val="000000"/>
                </a:solidFill>
                <a:latin typeface="+mn-lt"/>
                <a:ea typeface="+mn-ea"/>
              </a:rPr>
              <a:t>9</a:t>
            </a:fld>
            <a:endParaRPr lang="pt-BR" sz="1200" b="0" strike="noStrike" spc="-1">
              <a:latin typeface="Times New Roman"/>
            </a:endParaRPr>
          </a:p>
        </p:txBody>
      </p:sp>
    </p:spTree>
    <p:extLst>
      <p:ext uri="{BB962C8B-B14F-4D97-AF65-F5344CB8AC3E}">
        <p14:creationId xmlns:p14="http://schemas.microsoft.com/office/powerpoint/2010/main" val="53148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853920" y="744480"/>
            <a:ext cx="4960440" cy="3722400"/>
          </a:xfrm>
          <a:prstGeom prst="rect">
            <a:avLst/>
          </a:prstGeom>
        </p:spPr>
      </p:sp>
      <p:sp>
        <p:nvSpPr>
          <p:cNvPr id="291" name="PlaceHolder 2"/>
          <p:cNvSpPr>
            <a:spLocks noGrp="1"/>
          </p:cNvSpPr>
          <p:nvPr>
            <p:ph type="body"/>
          </p:nvPr>
        </p:nvSpPr>
        <p:spPr>
          <a:xfrm>
            <a:off x="667080" y="4715280"/>
            <a:ext cx="5334840" cy="4466520"/>
          </a:xfrm>
          <a:prstGeom prst="rect">
            <a:avLst/>
          </a:prstGeom>
        </p:spPr>
        <p:txBody>
          <a:bodyPr/>
          <a:lstStyle/>
          <a:p>
            <a:endParaRPr lang="pt-BR" sz="2000" b="0" strike="noStrike" spc="-1">
              <a:latin typeface="Arial"/>
            </a:endParaRPr>
          </a:p>
        </p:txBody>
      </p:sp>
      <p:sp>
        <p:nvSpPr>
          <p:cNvPr id="292" name="TextShape 3"/>
          <p:cNvSpPr txBox="1"/>
          <p:nvPr/>
        </p:nvSpPr>
        <p:spPr>
          <a:xfrm>
            <a:off x="3777480" y="9428760"/>
            <a:ext cx="2889720" cy="496080"/>
          </a:xfrm>
          <a:prstGeom prst="rect">
            <a:avLst/>
          </a:prstGeom>
          <a:noFill/>
          <a:ln>
            <a:noFill/>
          </a:ln>
        </p:spPr>
        <p:txBody>
          <a:bodyPr anchor="b"/>
          <a:lstStyle/>
          <a:p>
            <a:pPr algn="r">
              <a:lnSpc>
                <a:spcPct val="100000"/>
              </a:lnSpc>
            </a:pPr>
            <a:fld id="{312F7136-5B76-4091-8EF7-7ADDE8E1E8F7}" type="slidenum">
              <a:rPr lang="pt-BR" sz="1200" b="0" strike="noStrike" spc="-1">
                <a:solidFill>
                  <a:srgbClr val="000000"/>
                </a:solidFill>
                <a:latin typeface="+mn-lt"/>
                <a:ea typeface="+mn-ea"/>
              </a:rPr>
              <a:t>11</a:t>
            </a:fld>
            <a:endParaRPr lang="pt-BR" sz="1200" b="0" strike="noStrike" spc="-1">
              <a:latin typeface="Times New Roman"/>
            </a:endParaRPr>
          </a:p>
        </p:txBody>
      </p:sp>
    </p:spTree>
    <p:extLst>
      <p:ext uri="{BB962C8B-B14F-4D97-AF65-F5344CB8AC3E}">
        <p14:creationId xmlns:p14="http://schemas.microsoft.com/office/powerpoint/2010/main" val="160432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853920" y="744480"/>
            <a:ext cx="4960440" cy="3722400"/>
          </a:xfrm>
          <a:prstGeom prst="rect">
            <a:avLst/>
          </a:prstGeom>
        </p:spPr>
      </p:sp>
      <p:sp>
        <p:nvSpPr>
          <p:cNvPr id="294" name="PlaceHolder 2"/>
          <p:cNvSpPr>
            <a:spLocks noGrp="1"/>
          </p:cNvSpPr>
          <p:nvPr>
            <p:ph type="body"/>
          </p:nvPr>
        </p:nvSpPr>
        <p:spPr>
          <a:xfrm>
            <a:off x="667080" y="4715280"/>
            <a:ext cx="5334840" cy="4466520"/>
          </a:xfrm>
          <a:prstGeom prst="rect">
            <a:avLst/>
          </a:prstGeom>
        </p:spPr>
        <p:txBody>
          <a:bodyPr/>
          <a:lstStyle/>
          <a:p>
            <a:endParaRPr lang="pt-BR" sz="2000" b="0" strike="noStrike" spc="-1">
              <a:latin typeface="Arial"/>
            </a:endParaRPr>
          </a:p>
        </p:txBody>
      </p:sp>
      <p:sp>
        <p:nvSpPr>
          <p:cNvPr id="295" name="TextShape 3"/>
          <p:cNvSpPr txBox="1"/>
          <p:nvPr/>
        </p:nvSpPr>
        <p:spPr>
          <a:xfrm>
            <a:off x="3777480" y="9428760"/>
            <a:ext cx="2889720" cy="496080"/>
          </a:xfrm>
          <a:prstGeom prst="rect">
            <a:avLst/>
          </a:prstGeom>
          <a:noFill/>
          <a:ln>
            <a:noFill/>
          </a:ln>
        </p:spPr>
        <p:txBody>
          <a:bodyPr anchor="b"/>
          <a:lstStyle/>
          <a:p>
            <a:pPr algn="r">
              <a:lnSpc>
                <a:spcPct val="100000"/>
              </a:lnSpc>
            </a:pPr>
            <a:fld id="{73320085-3D1B-4254-B6A1-58BF9F7E3819}" type="slidenum">
              <a:rPr lang="pt-BR" sz="1200" b="0" strike="noStrike" spc="-1">
                <a:solidFill>
                  <a:srgbClr val="000000"/>
                </a:solidFill>
                <a:latin typeface="+mn-lt"/>
                <a:ea typeface="+mn-ea"/>
              </a:rPr>
              <a:t>12</a:t>
            </a:fld>
            <a:endParaRPr lang="pt-BR" sz="1200" b="0" strike="noStrike" spc="-1">
              <a:latin typeface="Times New Roman"/>
            </a:endParaRPr>
          </a:p>
        </p:txBody>
      </p:sp>
    </p:spTree>
    <p:extLst>
      <p:ext uri="{BB962C8B-B14F-4D97-AF65-F5344CB8AC3E}">
        <p14:creationId xmlns:p14="http://schemas.microsoft.com/office/powerpoint/2010/main" val="317664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853920" y="744480"/>
            <a:ext cx="4960440" cy="3722400"/>
          </a:xfrm>
          <a:prstGeom prst="rect">
            <a:avLst/>
          </a:prstGeom>
        </p:spPr>
      </p:sp>
      <p:sp>
        <p:nvSpPr>
          <p:cNvPr id="297" name="PlaceHolder 2"/>
          <p:cNvSpPr>
            <a:spLocks noGrp="1"/>
          </p:cNvSpPr>
          <p:nvPr>
            <p:ph type="body"/>
          </p:nvPr>
        </p:nvSpPr>
        <p:spPr>
          <a:xfrm>
            <a:off x="667080" y="4715280"/>
            <a:ext cx="5334840" cy="4466520"/>
          </a:xfrm>
          <a:prstGeom prst="rect">
            <a:avLst/>
          </a:prstGeom>
        </p:spPr>
        <p:txBody>
          <a:bodyPr/>
          <a:lstStyle/>
          <a:p>
            <a:endParaRPr lang="pt-BR" sz="2000" b="0" strike="noStrike" spc="-1">
              <a:latin typeface="Arial"/>
            </a:endParaRPr>
          </a:p>
        </p:txBody>
      </p:sp>
      <p:sp>
        <p:nvSpPr>
          <p:cNvPr id="298" name="TextShape 3"/>
          <p:cNvSpPr txBox="1"/>
          <p:nvPr/>
        </p:nvSpPr>
        <p:spPr>
          <a:xfrm>
            <a:off x="3777480" y="9428760"/>
            <a:ext cx="2889720" cy="496080"/>
          </a:xfrm>
          <a:prstGeom prst="rect">
            <a:avLst/>
          </a:prstGeom>
          <a:noFill/>
          <a:ln>
            <a:noFill/>
          </a:ln>
        </p:spPr>
        <p:txBody>
          <a:bodyPr anchor="b"/>
          <a:lstStyle/>
          <a:p>
            <a:pPr algn="r">
              <a:lnSpc>
                <a:spcPct val="100000"/>
              </a:lnSpc>
            </a:pPr>
            <a:fld id="{EE0BDFA2-5532-4FF1-89DF-913A6373FF7F}" type="slidenum">
              <a:rPr lang="pt-BR" sz="1200" b="0" strike="noStrike" spc="-1">
                <a:solidFill>
                  <a:srgbClr val="000000"/>
                </a:solidFill>
                <a:latin typeface="+mn-lt"/>
                <a:ea typeface="+mn-ea"/>
              </a:rPr>
              <a:t>13</a:t>
            </a:fld>
            <a:endParaRPr lang="pt-BR" sz="1200" b="0" strike="noStrike" spc="-1">
              <a:latin typeface="Times New Roman"/>
            </a:endParaRPr>
          </a:p>
        </p:txBody>
      </p:sp>
    </p:spTree>
    <p:extLst>
      <p:ext uri="{BB962C8B-B14F-4D97-AF65-F5344CB8AC3E}">
        <p14:creationId xmlns:p14="http://schemas.microsoft.com/office/powerpoint/2010/main" val="309031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29"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30"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32"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33"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34"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35"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37"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38"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39"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40"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41"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42"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49"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51"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53"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54"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0"/>
            <a:ext cx="8229240" cy="74170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58"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59"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60"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8"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62"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63"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64"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6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67"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68"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70"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71"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7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7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75"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76"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78"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79"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80"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81"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82"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83"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92"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94"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96"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9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0"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457200" y="0"/>
            <a:ext cx="8229240" cy="74170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0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0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0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05"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06"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07"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09"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1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11"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13"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14"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1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17"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1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19"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21"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22"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23"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24"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25"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26"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33"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35"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2"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3"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37"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38"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57200" y="0"/>
            <a:ext cx="8229240" cy="74170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42"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43"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44"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46"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47"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48"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5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5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52"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54"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55"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57"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58"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59"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60"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62"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63"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64"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65"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66"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67"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0"/>
            <a:ext cx="8229240" cy="74170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17"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8"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19"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2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2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23"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0"/>
            <a:ext cx="8229240" cy="1599840"/>
          </a:xfrm>
          <a:prstGeom prst="rect">
            <a:avLst/>
          </a:prstGeom>
        </p:spPr>
        <p:txBody>
          <a:bodyPr lIns="0" tIns="0" rIns="0" bIns="0" anchor="ctr"/>
          <a:lstStyle/>
          <a:p>
            <a:endParaRPr lang="pt-BR" sz="1800" b="0" strike="noStrike" spc="-1">
              <a:solidFill>
                <a:srgbClr val="000000"/>
              </a:solidFill>
              <a:latin typeface="Palatino Linotype"/>
            </a:endParaRPr>
          </a:p>
        </p:txBody>
      </p:sp>
      <p:sp>
        <p:nvSpPr>
          <p:cNvPr id="2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26"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
        <p:nvSpPr>
          <p:cNvPr id="27"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pt-BR" sz="2400" b="0" strike="noStrike" spc="-1">
              <a:solidFill>
                <a:srgbClr val="808080"/>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ustomShape 1"/>
          <p:cNvSpPr/>
          <p:nvPr/>
        </p:nvSpPr>
        <p:spPr>
          <a:xfrm>
            <a:off x="8457840" y="6499440"/>
            <a:ext cx="84240" cy="84240"/>
          </a:xfrm>
          <a:prstGeom prst="ellipse">
            <a:avLst/>
          </a:prstGeom>
          <a:solidFill>
            <a:schemeClr val="tx1">
              <a:lumMod val="50000"/>
              <a:lumOff val="50000"/>
            </a:schemeClr>
          </a:solidFill>
          <a:ln w="12600">
            <a:noFill/>
          </a:ln>
        </p:spPr>
        <p:style>
          <a:lnRef idx="2">
            <a:schemeClr val="accent1">
              <a:shade val="50000"/>
            </a:schemeClr>
          </a:lnRef>
          <a:fillRef idx="1">
            <a:schemeClr val="accent1"/>
          </a:fillRef>
          <a:effectRef idx="0">
            <a:schemeClr val="accent1"/>
          </a:effectRef>
          <a:fontRef idx="minor"/>
        </p:style>
      </p:sp>
      <p:sp>
        <p:nvSpPr>
          <p:cNvPr id="8" name="CustomShape 2"/>
          <p:cNvSpPr/>
          <p:nvPr/>
        </p:nvSpPr>
        <p:spPr>
          <a:xfrm>
            <a:off x="569160" y="6499440"/>
            <a:ext cx="84240" cy="84240"/>
          </a:xfrm>
          <a:prstGeom prst="ellipse">
            <a:avLst/>
          </a:prstGeom>
          <a:solidFill>
            <a:schemeClr val="tx1">
              <a:lumMod val="50000"/>
              <a:lumOff val="50000"/>
            </a:schemeClr>
          </a:solidFill>
          <a:ln w="12600">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685800" y="609480"/>
            <a:ext cx="7772040" cy="4266720"/>
          </a:xfrm>
          <a:prstGeom prst="rect">
            <a:avLst/>
          </a:prstGeom>
        </p:spPr>
        <p:txBody>
          <a:bodyPr anchor="b"/>
          <a:lstStyle/>
          <a:p>
            <a:pPr algn="ctr">
              <a:lnSpc>
                <a:spcPct val="100000"/>
              </a:lnSpc>
            </a:pPr>
            <a:r>
              <a:rPr lang="pt-BR" sz="8000" b="0" strike="noStrike" spc="-1">
                <a:solidFill>
                  <a:srgbClr val="2F5897"/>
                </a:solidFill>
                <a:latin typeface="Palatino Linotype"/>
              </a:rPr>
              <a:t>Clique para editar o título mestre</a:t>
            </a:r>
            <a:endParaRPr lang="pt-BR" sz="8000" b="0" strike="noStrike" spc="-1">
              <a:solidFill>
                <a:srgbClr val="000000"/>
              </a:solidFill>
              <a:latin typeface="Palatino Linotype"/>
            </a:endParaRPr>
          </a:p>
        </p:txBody>
      </p:sp>
      <p:sp>
        <p:nvSpPr>
          <p:cNvPr id="3" name="PlaceHolder 4"/>
          <p:cNvSpPr>
            <a:spLocks noGrp="1"/>
          </p:cNvSpPr>
          <p:nvPr>
            <p:ph type="dt"/>
          </p:nvPr>
        </p:nvSpPr>
        <p:spPr>
          <a:xfrm>
            <a:off x="6363360" y="6356520"/>
            <a:ext cx="2085480" cy="364680"/>
          </a:xfrm>
          <a:prstGeom prst="rect">
            <a:avLst/>
          </a:prstGeom>
        </p:spPr>
        <p:txBody>
          <a:bodyPr rIns="45720" anchor="ctr"/>
          <a:lstStyle/>
          <a:p>
            <a:pPr algn="r">
              <a:lnSpc>
                <a:spcPct val="100000"/>
              </a:lnSpc>
            </a:pPr>
            <a:fld id="{55AA8FA8-A462-490C-9D17-40752404773A}" type="datetime1">
              <a:rPr lang="pt-BR" sz="1200" b="0" strike="noStrike" spc="-1">
                <a:solidFill>
                  <a:srgbClr val="595959"/>
                </a:solidFill>
                <a:latin typeface="Century Gothic"/>
              </a:rPr>
              <a:t>30/09/2019</a:t>
            </a:fld>
            <a:endParaRPr lang="pt-BR" sz="1200" b="0" strike="noStrike" spc="-1">
              <a:latin typeface="Times New Roman"/>
            </a:endParaRPr>
          </a:p>
        </p:txBody>
      </p:sp>
      <p:sp>
        <p:nvSpPr>
          <p:cNvPr id="4" name="PlaceHolder 5"/>
          <p:cNvSpPr>
            <a:spLocks noGrp="1"/>
          </p:cNvSpPr>
          <p:nvPr>
            <p:ph type="sldNum"/>
          </p:nvPr>
        </p:nvSpPr>
        <p:spPr>
          <a:xfrm>
            <a:off x="8543160" y="6356520"/>
            <a:ext cx="561600" cy="364680"/>
          </a:xfrm>
          <a:prstGeom prst="rect">
            <a:avLst/>
          </a:prstGeom>
        </p:spPr>
        <p:txBody>
          <a:bodyPr lIns="27360" rIns="45720" anchor="ctr"/>
          <a:lstStyle/>
          <a:p>
            <a:pPr>
              <a:lnSpc>
                <a:spcPct val="100000"/>
              </a:lnSpc>
            </a:pPr>
            <a:fld id="{9313F6F0-5CE3-4C0E-9744-6258B6872B51}" type="slidenum">
              <a:rPr lang="pt-BR" sz="1200" b="0" strike="noStrike" spc="-1">
                <a:solidFill>
                  <a:srgbClr val="595959"/>
                </a:solidFill>
                <a:latin typeface="Century Gothic"/>
              </a:rPr>
              <a:t>‹nº›</a:t>
            </a:fld>
            <a:endParaRPr lang="pt-BR" sz="1200" b="0" strike="noStrike" spc="-1">
              <a:latin typeface="Times New Roman"/>
            </a:endParaRPr>
          </a:p>
        </p:txBody>
      </p:sp>
      <p:sp>
        <p:nvSpPr>
          <p:cNvPr id="5" name="PlaceHolder 6"/>
          <p:cNvSpPr>
            <a:spLocks noGrp="1"/>
          </p:cNvSpPr>
          <p:nvPr>
            <p:ph type="ftr"/>
          </p:nvPr>
        </p:nvSpPr>
        <p:spPr>
          <a:xfrm>
            <a:off x="659160" y="6356520"/>
            <a:ext cx="2847600" cy="364680"/>
          </a:xfrm>
          <a:prstGeom prst="rect">
            <a:avLst/>
          </a:prstGeom>
        </p:spPr>
        <p:txBody>
          <a:bodyPr lIns="45720" anchor="ctr"/>
          <a:lstStyle/>
          <a:p>
            <a:endParaRPr lang="pt-BR" sz="2400" b="0" strike="noStrike" spc="-1">
              <a:latin typeface="Times New Roman"/>
            </a:endParaRPr>
          </a:p>
        </p:txBody>
      </p:sp>
      <p:sp>
        <p:nvSpPr>
          <p:cNvPr id="6"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2400" b="0" strike="noStrike" spc="-1">
                <a:solidFill>
                  <a:srgbClr val="808080"/>
                </a:solidFill>
                <a:latin typeface="Century Gothic"/>
              </a:rPr>
              <a:t>Clique para editar o formato do texto da estrutura de tópicos</a:t>
            </a:r>
          </a:p>
          <a:p>
            <a:pPr marL="864000" lvl="1" indent="-324000">
              <a:spcBef>
                <a:spcPts val="1134"/>
              </a:spcBef>
              <a:buClr>
                <a:srgbClr val="000000"/>
              </a:buClr>
              <a:buSzPct val="75000"/>
              <a:buFont typeface="Symbol" charset="2"/>
              <a:buChar char=""/>
            </a:pPr>
            <a:r>
              <a:rPr lang="pt-BR" sz="1600" b="0" strike="noStrike" spc="-1">
                <a:solidFill>
                  <a:srgbClr val="808080"/>
                </a:solidFill>
                <a:latin typeface="Century Gothic"/>
              </a:rPr>
              <a:t>2.º nível da estrutura de tópicos</a:t>
            </a:r>
          </a:p>
          <a:p>
            <a:pPr marL="1296000" lvl="2" indent="-288000">
              <a:spcBef>
                <a:spcPts val="850"/>
              </a:spcBef>
              <a:buClr>
                <a:srgbClr val="000000"/>
              </a:buClr>
              <a:buSzPct val="45000"/>
              <a:buFont typeface="Wingdings" charset="2"/>
              <a:buChar char=""/>
            </a:pPr>
            <a:r>
              <a:rPr lang="pt-BR" sz="1600" b="0" strike="noStrike" spc="-1">
                <a:solidFill>
                  <a:srgbClr val="808080"/>
                </a:solidFill>
                <a:latin typeface="Century Gothic"/>
              </a:rPr>
              <a:t>3.º nível da estrutura de tópicos</a:t>
            </a:r>
          </a:p>
          <a:p>
            <a:pPr marL="1728000" lvl="3" indent="-216000">
              <a:spcBef>
                <a:spcPts val="567"/>
              </a:spcBef>
              <a:buClr>
                <a:srgbClr val="000000"/>
              </a:buClr>
              <a:buSzPct val="75000"/>
              <a:buFont typeface="Symbol" charset="2"/>
              <a:buChar char=""/>
            </a:pPr>
            <a:r>
              <a:rPr lang="pt-BR" sz="1600" b="0" strike="noStrike" spc="-1">
                <a:solidFill>
                  <a:srgbClr val="808080"/>
                </a:solidFill>
                <a:latin typeface="Century Gothic"/>
              </a:rPr>
              <a:t>4.º nível da estrutura de tópicos</a:t>
            </a:r>
          </a:p>
          <a:p>
            <a:pPr marL="2160000" lvl="4" indent="-216000">
              <a:spcBef>
                <a:spcPts val="283"/>
              </a:spcBef>
              <a:buClr>
                <a:srgbClr val="000000"/>
              </a:buClr>
              <a:buSzPct val="45000"/>
              <a:buFont typeface="Wingdings" charset="2"/>
              <a:buChar char=""/>
            </a:pPr>
            <a:r>
              <a:rPr lang="pt-BR" sz="2000" b="0" strike="noStrike" spc="-1">
                <a:solidFill>
                  <a:srgbClr val="808080"/>
                </a:solidFill>
                <a:latin typeface="Century Gothic"/>
              </a:rPr>
              <a:t>5.º nível da estrutura de tópicos</a:t>
            </a:r>
          </a:p>
          <a:p>
            <a:pPr marL="2592000" lvl="5" indent="-216000">
              <a:spcBef>
                <a:spcPts val="283"/>
              </a:spcBef>
              <a:buClr>
                <a:srgbClr val="000000"/>
              </a:buClr>
              <a:buSzPct val="45000"/>
              <a:buFont typeface="Wingdings" charset="2"/>
              <a:buChar char=""/>
            </a:pPr>
            <a:r>
              <a:rPr lang="pt-BR" sz="2000" b="0" strike="noStrike" spc="-1">
                <a:solidFill>
                  <a:srgbClr val="808080"/>
                </a:solidFill>
                <a:latin typeface="Century Gothic"/>
              </a:rPr>
              <a:t>6.º nível da estrutura de tópicos</a:t>
            </a:r>
          </a:p>
          <a:p>
            <a:pPr marL="3024000" lvl="6" indent="-216000">
              <a:spcBef>
                <a:spcPts val="283"/>
              </a:spcBef>
              <a:buClr>
                <a:srgbClr val="000000"/>
              </a:buClr>
              <a:buSzPct val="45000"/>
              <a:buFont typeface="Wingdings" charset="2"/>
              <a:buChar char=""/>
            </a:pPr>
            <a:r>
              <a:rPr lang="pt-BR" sz="2000" b="0" strike="noStrike" spc="-1">
                <a:solidFill>
                  <a:srgbClr val="808080"/>
                </a:solidFill>
                <a:latin typeface="Century Gothic"/>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pt-BR" sz="4400" b="0" strike="noStrike" spc="-1">
                <a:solidFill>
                  <a:srgbClr val="000000"/>
                </a:solidFill>
                <a:latin typeface="Calibri"/>
              </a:rPr>
              <a:t>Clique para editar o título mestre</a:t>
            </a:r>
          </a:p>
        </p:txBody>
      </p:sp>
      <p:sp>
        <p:nvSpPr>
          <p:cNvPr id="44" name="PlaceHolder 2"/>
          <p:cNvSpPr>
            <a:spLocks noGrp="1"/>
          </p:cNvSpPr>
          <p:nvPr>
            <p:ph type="dt"/>
          </p:nvPr>
        </p:nvSpPr>
        <p:spPr>
          <a:xfrm>
            <a:off x="457200" y="6356520"/>
            <a:ext cx="2133360" cy="364680"/>
          </a:xfrm>
          <a:prstGeom prst="rect">
            <a:avLst/>
          </a:prstGeom>
        </p:spPr>
        <p:txBody>
          <a:bodyPr anchor="ctr"/>
          <a:lstStyle/>
          <a:p>
            <a:pPr>
              <a:lnSpc>
                <a:spcPct val="100000"/>
              </a:lnSpc>
            </a:pPr>
            <a:fld id="{6E91AD3C-553E-47AA-97B7-B88B7862628D}" type="datetime1">
              <a:rPr lang="pt-BR" sz="1200" b="0" strike="noStrike" spc="-1">
                <a:solidFill>
                  <a:srgbClr val="8B8B8B"/>
                </a:solidFill>
                <a:latin typeface="Calibri"/>
              </a:rPr>
              <a:t>30/09/2019</a:t>
            </a:fld>
            <a:endParaRPr lang="pt-BR" sz="1200" b="0" strike="noStrike" spc="-1">
              <a:latin typeface="Times New Roman"/>
            </a:endParaRPr>
          </a:p>
        </p:txBody>
      </p:sp>
      <p:sp>
        <p:nvSpPr>
          <p:cNvPr id="45" name="PlaceHolder 3"/>
          <p:cNvSpPr>
            <a:spLocks noGrp="1"/>
          </p:cNvSpPr>
          <p:nvPr>
            <p:ph type="ftr"/>
          </p:nvPr>
        </p:nvSpPr>
        <p:spPr>
          <a:xfrm>
            <a:off x="3124080" y="6356520"/>
            <a:ext cx="2895120" cy="364680"/>
          </a:xfrm>
          <a:prstGeom prst="rect">
            <a:avLst/>
          </a:prstGeom>
        </p:spPr>
        <p:txBody>
          <a:bodyPr anchor="ctr"/>
          <a:lstStyle/>
          <a:p>
            <a:endParaRPr lang="pt-BR" sz="2400" b="0" strike="noStrike" spc="-1">
              <a:latin typeface="Times New Roman"/>
            </a:endParaRPr>
          </a:p>
        </p:txBody>
      </p:sp>
      <p:sp>
        <p:nvSpPr>
          <p:cNvPr id="46"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50700583-11BB-4503-B6C4-4F2362142946}" type="slidenum">
              <a:rPr lang="pt-BR" sz="1200" b="0" strike="noStrike" spc="-1">
                <a:solidFill>
                  <a:srgbClr val="8B8B8B"/>
                </a:solidFill>
                <a:latin typeface="Calibri"/>
              </a:rPr>
              <a:t>‹nº›</a:t>
            </a:fld>
            <a:endParaRPr lang="pt-BR" sz="1200" b="0" strike="noStrike" spc="-1">
              <a:latin typeface="Times New Roman"/>
            </a:endParaRPr>
          </a:p>
        </p:txBody>
      </p:sp>
      <p:sp>
        <p:nvSpPr>
          <p:cNvPr id="47"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solidFill>
                  <a:srgbClr val="000000"/>
                </a:solidFill>
                <a:latin typeface="Calibri"/>
              </a:rPr>
              <a:t>Clique para editar o formato do texto da estrutura de tópicos</a:t>
            </a:r>
          </a:p>
          <a:p>
            <a:pPr marL="864000" lvl="1" indent="-324000">
              <a:spcBef>
                <a:spcPts val="1134"/>
              </a:spcBef>
              <a:buClr>
                <a:srgbClr val="000000"/>
              </a:buClr>
              <a:buSzPct val="75000"/>
              <a:buFont typeface="Symbol" charset="2"/>
              <a:buChar char=""/>
            </a:pPr>
            <a:r>
              <a:rPr lang="pt-BR" sz="2400" b="0" strike="noStrike" spc="-1">
                <a:solidFill>
                  <a:srgbClr val="000000"/>
                </a:solidFill>
                <a:latin typeface="Calibri"/>
              </a:rPr>
              <a:t>2.º nível da estrutura de tópicos</a:t>
            </a:r>
          </a:p>
          <a:p>
            <a:pPr marL="1296000" lvl="2" indent="-288000">
              <a:spcBef>
                <a:spcPts val="850"/>
              </a:spcBef>
              <a:buClr>
                <a:srgbClr val="000000"/>
              </a:buClr>
              <a:buSzPct val="45000"/>
              <a:buFont typeface="Wingdings" charset="2"/>
              <a:buChar char=""/>
            </a:pPr>
            <a:r>
              <a:rPr lang="pt-BR" sz="2000" b="0" strike="noStrike" spc="-1">
                <a:solidFill>
                  <a:srgbClr val="000000"/>
                </a:solidFill>
                <a:latin typeface="Calibri"/>
              </a:rPr>
              <a:t>3.º nível da estrutura de tópicos</a:t>
            </a:r>
          </a:p>
          <a:p>
            <a:pPr marL="1728000" lvl="3" indent="-216000">
              <a:spcBef>
                <a:spcPts val="567"/>
              </a:spcBef>
              <a:buClr>
                <a:srgbClr val="000000"/>
              </a:buClr>
              <a:buSzPct val="75000"/>
              <a:buFont typeface="Symbol" charset="2"/>
              <a:buChar char=""/>
            </a:pPr>
            <a:r>
              <a:rPr lang="pt-BR" sz="2000" b="0" strike="noStrike" spc="-1">
                <a:solidFill>
                  <a:srgbClr val="000000"/>
                </a:solidFill>
                <a:latin typeface="Calibri"/>
              </a:rPr>
              <a:t>4.º nível da estrutura de tópicos</a:t>
            </a:r>
          </a:p>
          <a:p>
            <a:pPr marL="2160000" lvl="4" indent="-216000">
              <a:spcBef>
                <a:spcPts val="283"/>
              </a:spcBef>
              <a:buClr>
                <a:srgbClr val="000000"/>
              </a:buClr>
              <a:buSzPct val="45000"/>
              <a:buFont typeface="Wingdings" charset="2"/>
              <a:buChar char=""/>
            </a:pPr>
            <a:r>
              <a:rPr lang="pt-BR" sz="2000" b="0" strike="noStrike" spc="-1">
                <a:solidFill>
                  <a:srgbClr val="000000"/>
                </a:solidFill>
                <a:latin typeface="Calibri"/>
              </a:rPr>
              <a:t>5.º nível da estrutura de tópicos</a:t>
            </a:r>
          </a:p>
          <a:p>
            <a:pPr marL="2592000" lvl="5" indent="-216000">
              <a:spcBef>
                <a:spcPts val="283"/>
              </a:spcBef>
              <a:buClr>
                <a:srgbClr val="000000"/>
              </a:buClr>
              <a:buSzPct val="45000"/>
              <a:buFont typeface="Wingdings" charset="2"/>
              <a:buChar char=""/>
            </a:pPr>
            <a:r>
              <a:rPr lang="pt-BR" sz="2000" b="0" strike="noStrike" spc="-1">
                <a:solidFill>
                  <a:srgbClr val="000000"/>
                </a:solidFill>
                <a:latin typeface="Calibri"/>
              </a:rPr>
              <a:t>6.º nível da estrutura de tópicos</a:t>
            </a:r>
          </a:p>
          <a:p>
            <a:pPr marL="3024000" lvl="6" indent="-216000">
              <a:spcBef>
                <a:spcPts val="283"/>
              </a:spcBef>
              <a:buClr>
                <a:srgbClr val="000000"/>
              </a:buClr>
              <a:buSzPct val="45000"/>
              <a:buFont typeface="Wingdings" charset="2"/>
              <a:buChar char=""/>
            </a:pPr>
            <a:r>
              <a:rPr lang="pt-BR" sz="2000" b="0" strike="noStrike" spc="-1">
                <a:solidFill>
                  <a:srgbClr val="000000"/>
                </a:solid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CustomShape 1"/>
          <p:cNvSpPr/>
          <p:nvPr/>
        </p:nvSpPr>
        <p:spPr>
          <a:xfrm>
            <a:off x="8457840" y="6499440"/>
            <a:ext cx="84240" cy="84240"/>
          </a:xfrm>
          <a:prstGeom prst="ellipse">
            <a:avLst/>
          </a:prstGeom>
          <a:solidFill>
            <a:schemeClr val="tx1">
              <a:lumMod val="50000"/>
              <a:lumOff val="50000"/>
            </a:schemeClr>
          </a:solidFill>
          <a:ln w="12600">
            <a:noFill/>
          </a:ln>
        </p:spPr>
        <p:style>
          <a:lnRef idx="2">
            <a:schemeClr val="accent1">
              <a:shade val="50000"/>
            </a:schemeClr>
          </a:lnRef>
          <a:fillRef idx="1">
            <a:schemeClr val="accent1"/>
          </a:fillRef>
          <a:effectRef idx="0">
            <a:schemeClr val="accent1"/>
          </a:effectRef>
          <a:fontRef idx="minor"/>
        </p:style>
      </p:sp>
      <p:sp>
        <p:nvSpPr>
          <p:cNvPr id="85" name="CustomShape 2"/>
          <p:cNvSpPr/>
          <p:nvPr/>
        </p:nvSpPr>
        <p:spPr>
          <a:xfrm>
            <a:off x="569160" y="6499440"/>
            <a:ext cx="84240" cy="84240"/>
          </a:xfrm>
          <a:prstGeom prst="ellipse">
            <a:avLst/>
          </a:prstGeom>
          <a:solidFill>
            <a:schemeClr val="tx1">
              <a:lumMod val="50000"/>
              <a:lumOff val="50000"/>
            </a:schemeClr>
          </a:solidFill>
          <a:ln w="12600">
            <a:noFill/>
          </a:ln>
        </p:spPr>
        <p:style>
          <a:lnRef idx="2">
            <a:schemeClr val="accent1">
              <a:shade val="50000"/>
            </a:schemeClr>
          </a:lnRef>
          <a:fillRef idx="1">
            <a:schemeClr val="accent1"/>
          </a:fillRef>
          <a:effectRef idx="0">
            <a:schemeClr val="accent1"/>
          </a:effectRef>
          <a:fontRef idx="minor"/>
        </p:style>
      </p:sp>
      <p:sp>
        <p:nvSpPr>
          <p:cNvPr id="86" name="PlaceHolder 3"/>
          <p:cNvSpPr>
            <a:spLocks noGrp="1"/>
          </p:cNvSpPr>
          <p:nvPr>
            <p:ph type="title"/>
          </p:nvPr>
        </p:nvSpPr>
        <p:spPr>
          <a:xfrm>
            <a:off x="457200" y="0"/>
            <a:ext cx="8229240" cy="1599840"/>
          </a:xfrm>
          <a:prstGeom prst="rect">
            <a:avLst/>
          </a:prstGeom>
        </p:spPr>
        <p:txBody>
          <a:bodyPr anchor="b"/>
          <a:lstStyle/>
          <a:p>
            <a:pPr algn="ctr">
              <a:lnSpc>
                <a:spcPts val="5800"/>
              </a:lnSpc>
            </a:pPr>
            <a:r>
              <a:rPr lang="pt-BR" sz="5400" b="0" strike="noStrike" spc="-1">
                <a:solidFill>
                  <a:srgbClr val="2F5897"/>
                </a:solidFill>
                <a:latin typeface="Palatino Linotype"/>
              </a:rPr>
              <a:t>Clique para editar o título mestre</a:t>
            </a:r>
            <a:endParaRPr lang="pt-BR" sz="5400" b="0" strike="noStrike" spc="-1">
              <a:solidFill>
                <a:srgbClr val="000000"/>
              </a:solidFill>
              <a:latin typeface="Palatino Linotype"/>
            </a:endParaRPr>
          </a:p>
        </p:txBody>
      </p:sp>
      <p:sp>
        <p:nvSpPr>
          <p:cNvPr id="87" name="PlaceHolder 4"/>
          <p:cNvSpPr>
            <a:spLocks noGrp="1"/>
          </p:cNvSpPr>
          <p:nvPr>
            <p:ph type="body"/>
          </p:nvPr>
        </p:nvSpPr>
        <p:spPr>
          <a:xfrm>
            <a:off x="457200" y="1600200"/>
            <a:ext cx="8229240" cy="4525560"/>
          </a:xfrm>
          <a:prstGeom prst="rect">
            <a:avLst/>
          </a:prstGeom>
        </p:spPr>
        <p:txBody>
          <a:bodyPr/>
          <a:lstStyle/>
          <a:p>
            <a:pPr marL="343080" indent="-342720">
              <a:lnSpc>
                <a:spcPct val="100000"/>
              </a:lnSpc>
              <a:spcBef>
                <a:spcPts val="479"/>
              </a:spcBef>
              <a:buClr>
                <a:srgbClr val="808080"/>
              </a:buClr>
              <a:buFont typeface="Arial"/>
              <a:buChar char="•"/>
            </a:pPr>
            <a:r>
              <a:rPr lang="pt-BR" sz="2400" b="0" strike="noStrike" spc="-1">
                <a:solidFill>
                  <a:srgbClr val="808080"/>
                </a:solidFill>
                <a:latin typeface="Century Gothic"/>
              </a:rPr>
              <a:t>Clique para editar o texto mestre</a:t>
            </a:r>
          </a:p>
          <a:p>
            <a:pPr marL="743040" lvl="1" indent="-285480">
              <a:lnSpc>
                <a:spcPct val="100000"/>
              </a:lnSpc>
              <a:spcBef>
                <a:spcPts val="320"/>
              </a:spcBef>
              <a:buClr>
                <a:srgbClr val="808080"/>
              </a:buClr>
              <a:buFont typeface="Courier New"/>
              <a:buChar char="o"/>
            </a:pPr>
            <a:r>
              <a:rPr lang="pt-BR" sz="1600" b="0" strike="noStrike" spc="-1">
                <a:solidFill>
                  <a:srgbClr val="808080"/>
                </a:solidFill>
                <a:latin typeface="Century Gothic"/>
              </a:rPr>
              <a:t>Segundo nível</a:t>
            </a:r>
          </a:p>
          <a:p>
            <a:pPr marL="1143000" lvl="2" indent="-228240">
              <a:lnSpc>
                <a:spcPct val="100000"/>
              </a:lnSpc>
              <a:spcBef>
                <a:spcPts val="320"/>
              </a:spcBef>
              <a:buClr>
                <a:srgbClr val="808080"/>
              </a:buClr>
              <a:buFont typeface="Arial"/>
              <a:buChar char="•"/>
            </a:pPr>
            <a:r>
              <a:rPr lang="pt-BR" sz="1600" b="0" strike="noStrike" spc="-1">
                <a:solidFill>
                  <a:srgbClr val="808080"/>
                </a:solidFill>
                <a:latin typeface="Century Gothic"/>
              </a:rPr>
              <a:t>Terceiro nível</a:t>
            </a:r>
          </a:p>
          <a:p>
            <a:pPr marL="1600200" lvl="3" indent="-228240">
              <a:lnSpc>
                <a:spcPct val="100000"/>
              </a:lnSpc>
              <a:spcBef>
                <a:spcPts val="320"/>
              </a:spcBef>
              <a:buClr>
                <a:srgbClr val="808080"/>
              </a:buClr>
              <a:buFont typeface="Courier New"/>
              <a:buChar char="o"/>
            </a:pPr>
            <a:r>
              <a:rPr lang="pt-BR" sz="1600" b="0" strike="noStrike" spc="-1">
                <a:solidFill>
                  <a:srgbClr val="808080"/>
                </a:solidFill>
                <a:latin typeface="Century Gothic"/>
              </a:rPr>
              <a:t>Quarto nível</a:t>
            </a:r>
          </a:p>
          <a:p>
            <a:pPr marL="2057400" lvl="4" indent="-228240">
              <a:lnSpc>
                <a:spcPct val="100000"/>
              </a:lnSpc>
              <a:spcBef>
                <a:spcPts val="320"/>
              </a:spcBef>
              <a:buClr>
                <a:srgbClr val="808080"/>
              </a:buClr>
              <a:buFont typeface="Arial"/>
              <a:buChar char="•"/>
            </a:pPr>
            <a:r>
              <a:rPr lang="pt-BR" sz="1600" b="0" strike="noStrike" spc="-1">
                <a:solidFill>
                  <a:srgbClr val="808080"/>
                </a:solidFill>
                <a:latin typeface="Century Gothic"/>
              </a:rPr>
              <a:t>Quinto nível</a:t>
            </a:r>
          </a:p>
        </p:txBody>
      </p:sp>
      <p:sp>
        <p:nvSpPr>
          <p:cNvPr id="88" name="PlaceHolder 5"/>
          <p:cNvSpPr>
            <a:spLocks noGrp="1"/>
          </p:cNvSpPr>
          <p:nvPr>
            <p:ph type="dt"/>
          </p:nvPr>
        </p:nvSpPr>
        <p:spPr>
          <a:xfrm>
            <a:off x="6363360" y="6356520"/>
            <a:ext cx="2085480" cy="364680"/>
          </a:xfrm>
          <a:prstGeom prst="rect">
            <a:avLst/>
          </a:prstGeom>
        </p:spPr>
        <p:txBody>
          <a:bodyPr rIns="45720" anchor="ctr"/>
          <a:lstStyle/>
          <a:p>
            <a:pPr algn="r">
              <a:lnSpc>
                <a:spcPct val="100000"/>
              </a:lnSpc>
            </a:pPr>
            <a:fld id="{0BF480E9-721B-41FF-BD32-027CA5F8B80D}" type="datetime1">
              <a:rPr lang="pt-BR" sz="1200" b="0" strike="noStrike" spc="-1">
                <a:solidFill>
                  <a:srgbClr val="595959"/>
                </a:solidFill>
                <a:latin typeface="Century Gothic"/>
              </a:rPr>
              <a:t>30/09/2019</a:t>
            </a:fld>
            <a:endParaRPr lang="pt-BR" sz="1200" b="0" strike="noStrike" spc="-1">
              <a:latin typeface="Times New Roman"/>
            </a:endParaRPr>
          </a:p>
        </p:txBody>
      </p:sp>
      <p:sp>
        <p:nvSpPr>
          <p:cNvPr id="89" name="PlaceHolder 6"/>
          <p:cNvSpPr>
            <a:spLocks noGrp="1"/>
          </p:cNvSpPr>
          <p:nvPr>
            <p:ph type="ftr"/>
          </p:nvPr>
        </p:nvSpPr>
        <p:spPr>
          <a:xfrm>
            <a:off x="659160" y="6356520"/>
            <a:ext cx="2847600" cy="364680"/>
          </a:xfrm>
          <a:prstGeom prst="rect">
            <a:avLst/>
          </a:prstGeom>
        </p:spPr>
        <p:txBody>
          <a:bodyPr lIns="45720" anchor="ctr"/>
          <a:lstStyle/>
          <a:p>
            <a:endParaRPr lang="pt-BR" sz="2400" b="0" strike="noStrike" spc="-1">
              <a:latin typeface="Times New Roman"/>
            </a:endParaRPr>
          </a:p>
        </p:txBody>
      </p:sp>
      <p:sp>
        <p:nvSpPr>
          <p:cNvPr id="90" name="PlaceHolder 7"/>
          <p:cNvSpPr>
            <a:spLocks noGrp="1"/>
          </p:cNvSpPr>
          <p:nvPr>
            <p:ph type="sldNum"/>
          </p:nvPr>
        </p:nvSpPr>
        <p:spPr>
          <a:xfrm>
            <a:off x="8543160" y="6356520"/>
            <a:ext cx="561600" cy="364680"/>
          </a:xfrm>
          <a:prstGeom prst="rect">
            <a:avLst/>
          </a:prstGeom>
        </p:spPr>
        <p:txBody>
          <a:bodyPr lIns="27360" rIns="45720" anchor="ctr"/>
          <a:lstStyle/>
          <a:p>
            <a:pPr>
              <a:lnSpc>
                <a:spcPct val="100000"/>
              </a:lnSpc>
            </a:pPr>
            <a:fld id="{26A1CBD9-F6FA-4B84-8A59-E1DF76657DA9}" type="slidenum">
              <a:rPr lang="pt-BR" sz="1200" b="0" strike="noStrike" spc="-1">
                <a:solidFill>
                  <a:srgbClr val="595959"/>
                </a:solidFill>
                <a:latin typeface="Century Gothic"/>
              </a:rPr>
              <a:t>‹nº›</a:t>
            </a:fld>
            <a:endParaRPr lang="pt-B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t-BR" sz="4400" b="0" strike="noStrike" spc="-1">
                <a:solidFill>
                  <a:srgbClr val="000000"/>
                </a:solidFill>
                <a:latin typeface="Calibri"/>
              </a:rPr>
              <a:t>Clique para editar o título mestre</a:t>
            </a:r>
          </a:p>
        </p:txBody>
      </p:sp>
      <p:sp>
        <p:nvSpPr>
          <p:cNvPr id="128" name="PlaceHolder 2"/>
          <p:cNvSpPr>
            <a:spLocks noGrp="1"/>
          </p:cNvSpPr>
          <p:nvPr>
            <p:ph type="body"/>
          </p:nvPr>
        </p:nvSpPr>
        <p:spPr>
          <a:xfrm>
            <a:off x="457200" y="1600200"/>
            <a:ext cx="8229240" cy="4525560"/>
          </a:xfrm>
          <a:prstGeom prst="rect">
            <a:avLst/>
          </a:prstGeom>
        </p:spPr>
        <p:txBody>
          <a:bodyPr/>
          <a:lstStyle/>
          <a:p>
            <a:pPr marL="343080" indent="-342720">
              <a:lnSpc>
                <a:spcPct val="100000"/>
              </a:lnSpc>
              <a:spcBef>
                <a:spcPts val="641"/>
              </a:spcBef>
              <a:buClr>
                <a:srgbClr val="000000"/>
              </a:buClr>
              <a:buFont typeface="Arial"/>
              <a:buChar char="•"/>
            </a:pPr>
            <a:r>
              <a:rPr lang="pt-BR" sz="3200" b="0" strike="noStrike" spc="-1">
                <a:solidFill>
                  <a:srgbClr val="000000"/>
                </a:solidFill>
                <a:latin typeface="Calibri"/>
              </a:rPr>
              <a:t>Clique para editar o texto mestre</a:t>
            </a:r>
          </a:p>
          <a:p>
            <a:pPr marL="743040" lvl="1" indent="-285480">
              <a:lnSpc>
                <a:spcPct val="100000"/>
              </a:lnSpc>
              <a:spcBef>
                <a:spcPts val="561"/>
              </a:spcBef>
              <a:buClr>
                <a:srgbClr val="000000"/>
              </a:buClr>
              <a:buFont typeface="Arial"/>
              <a:buChar char="–"/>
            </a:pPr>
            <a:r>
              <a:rPr lang="pt-BR" sz="2800" b="0" strike="noStrike" spc="-1">
                <a:solidFill>
                  <a:srgbClr val="000000"/>
                </a:solidFill>
                <a:latin typeface="Calibri"/>
              </a:rPr>
              <a:t>Segundo nível</a:t>
            </a:r>
          </a:p>
          <a:p>
            <a:pPr marL="1143000" lvl="2" indent="-228240">
              <a:lnSpc>
                <a:spcPct val="100000"/>
              </a:lnSpc>
              <a:spcBef>
                <a:spcPts val="479"/>
              </a:spcBef>
              <a:buClr>
                <a:srgbClr val="000000"/>
              </a:buClr>
              <a:buFont typeface="Arial"/>
              <a:buChar char="•"/>
            </a:pPr>
            <a:r>
              <a:rPr lang="pt-BR" sz="2400" b="0" strike="noStrike" spc="-1">
                <a:solidFill>
                  <a:srgbClr val="000000"/>
                </a:solidFill>
                <a:latin typeface="Calibri"/>
              </a:rPr>
              <a:t>Terceiro nível</a:t>
            </a:r>
          </a:p>
          <a:p>
            <a:pPr marL="1600200" lvl="3" indent="-228240">
              <a:lnSpc>
                <a:spcPct val="100000"/>
              </a:lnSpc>
              <a:spcBef>
                <a:spcPts val="400"/>
              </a:spcBef>
              <a:buClr>
                <a:srgbClr val="000000"/>
              </a:buClr>
              <a:buFont typeface="Arial"/>
              <a:buChar char="–"/>
            </a:pPr>
            <a:r>
              <a:rPr lang="pt-BR" sz="2000" b="0" strike="noStrike" spc="-1">
                <a:solidFill>
                  <a:srgbClr val="000000"/>
                </a:solidFill>
                <a:latin typeface="Calibri"/>
              </a:rPr>
              <a:t>Quarto nível</a:t>
            </a:r>
          </a:p>
          <a:p>
            <a:pPr marL="2057400" lvl="4" indent="-228240">
              <a:lnSpc>
                <a:spcPct val="100000"/>
              </a:lnSpc>
              <a:spcBef>
                <a:spcPts val="400"/>
              </a:spcBef>
              <a:buClr>
                <a:srgbClr val="000000"/>
              </a:buClr>
              <a:buFont typeface="Arial"/>
              <a:buChar char="»"/>
            </a:pPr>
            <a:r>
              <a:rPr lang="pt-BR" sz="2000" b="0" strike="noStrike" spc="-1">
                <a:solidFill>
                  <a:srgbClr val="000000"/>
                </a:solidFill>
                <a:latin typeface="Calibri"/>
              </a:rPr>
              <a:t>Quinto nível</a:t>
            </a:r>
          </a:p>
        </p:txBody>
      </p:sp>
      <p:sp>
        <p:nvSpPr>
          <p:cNvPr id="129" name="PlaceHolder 3"/>
          <p:cNvSpPr>
            <a:spLocks noGrp="1"/>
          </p:cNvSpPr>
          <p:nvPr>
            <p:ph type="dt"/>
          </p:nvPr>
        </p:nvSpPr>
        <p:spPr>
          <a:xfrm>
            <a:off x="457200" y="6356520"/>
            <a:ext cx="2133360" cy="364680"/>
          </a:xfrm>
          <a:prstGeom prst="rect">
            <a:avLst/>
          </a:prstGeom>
        </p:spPr>
        <p:txBody>
          <a:bodyPr anchor="ctr"/>
          <a:lstStyle/>
          <a:p>
            <a:pPr>
              <a:lnSpc>
                <a:spcPct val="100000"/>
              </a:lnSpc>
            </a:pPr>
            <a:fld id="{A08D6C7F-DB26-4052-932C-0AAD38212DF9}" type="datetime1">
              <a:rPr lang="pt-BR" sz="1200" b="0" strike="noStrike" spc="-1">
                <a:solidFill>
                  <a:srgbClr val="8B8B8B"/>
                </a:solidFill>
                <a:latin typeface="Calibri"/>
              </a:rPr>
              <a:t>30/09/2019</a:t>
            </a:fld>
            <a:endParaRPr lang="pt-BR" sz="1200" b="0" strike="noStrike" spc="-1">
              <a:latin typeface="Times New Roman"/>
            </a:endParaRPr>
          </a:p>
        </p:txBody>
      </p:sp>
      <p:sp>
        <p:nvSpPr>
          <p:cNvPr id="130" name="PlaceHolder 4"/>
          <p:cNvSpPr>
            <a:spLocks noGrp="1"/>
          </p:cNvSpPr>
          <p:nvPr>
            <p:ph type="ftr"/>
          </p:nvPr>
        </p:nvSpPr>
        <p:spPr>
          <a:xfrm>
            <a:off x="3124080" y="6356520"/>
            <a:ext cx="2895120" cy="364680"/>
          </a:xfrm>
          <a:prstGeom prst="rect">
            <a:avLst/>
          </a:prstGeom>
        </p:spPr>
        <p:txBody>
          <a:bodyPr anchor="ctr"/>
          <a:lstStyle/>
          <a:p>
            <a:endParaRPr lang="pt-BR" sz="2400" b="0" strike="noStrike" spc="-1">
              <a:latin typeface="Times New Roman"/>
            </a:endParaRPr>
          </a:p>
        </p:txBody>
      </p:sp>
      <p:sp>
        <p:nvSpPr>
          <p:cNvPr id="131"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87CEC858-121A-43C3-864B-0465882DAE43}" type="slidenum">
              <a:rPr lang="pt-BR" sz="1200" b="0" strike="noStrike" spc="-1">
                <a:solidFill>
                  <a:srgbClr val="8B8B8B"/>
                </a:solidFill>
                <a:latin typeface="Calibri"/>
              </a:rPr>
              <a:t>‹nº›</a:t>
            </a:fld>
            <a:endParaRPr lang="pt-B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emf"/><Relationship Id="rId11" Type="http://schemas.openxmlformats.org/officeDocument/2006/relationships/image" Target="../media/image5.png"/><Relationship Id="rId5" Type="http://schemas.openxmlformats.org/officeDocument/2006/relationships/image" Target="../media/image10.emf"/><Relationship Id="rId10" Type="http://schemas.openxmlformats.org/officeDocument/2006/relationships/image" Target="../media/image1.png"/><Relationship Id="rId4" Type="http://schemas.openxmlformats.org/officeDocument/2006/relationships/image" Target="../media/image9.emf"/><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685800" y="609480"/>
            <a:ext cx="7772040" cy="4266720"/>
          </a:xfrm>
          <a:prstGeom prst="rect">
            <a:avLst/>
          </a:prstGeom>
          <a:noFill/>
          <a:ln>
            <a:noFill/>
          </a:ln>
        </p:spPr>
        <p:txBody>
          <a:bodyPr anchor="b"/>
          <a:lstStyle/>
          <a:p>
            <a:pPr algn="ctr">
              <a:lnSpc>
                <a:spcPct val="100000"/>
              </a:lnSpc>
            </a:pPr>
            <a:r>
              <a:rPr lang="pt-BR" sz="5400" b="1" strike="noStrike" spc="-1">
                <a:solidFill>
                  <a:srgbClr val="42568D"/>
                </a:solidFill>
                <a:latin typeface="Palatino Linotype"/>
              </a:rPr>
              <a:t>Guia do Usuário</a:t>
            </a:r>
            <a:r>
              <a:t/>
            </a:r>
            <a:br/>
            <a:endParaRPr lang="pt-BR" sz="5400" b="0" strike="noStrike" spc="-1">
              <a:solidFill>
                <a:srgbClr val="000000"/>
              </a:solidFill>
              <a:latin typeface="Palatino Linotype"/>
            </a:endParaRPr>
          </a:p>
        </p:txBody>
      </p:sp>
      <p:sp>
        <p:nvSpPr>
          <p:cNvPr id="175" name="TextShape 2"/>
          <p:cNvSpPr txBox="1"/>
          <p:nvPr/>
        </p:nvSpPr>
        <p:spPr>
          <a:xfrm>
            <a:off x="1371600" y="4653000"/>
            <a:ext cx="6400440" cy="1218960"/>
          </a:xfrm>
          <a:prstGeom prst="rect">
            <a:avLst/>
          </a:prstGeom>
          <a:noFill/>
          <a:ln>
            <a:noFill/>
          </a:ln>
        </p:spPr>
        <p:txBody>
          <a:bodyPr/>
          <a:lstStyle/>
          <a:p>
            <a:pPr algn="ctr">
              <a:lnSpc>
                <a:spcPct val="100000"/>
              </a:lnSpc>
              <a:spcBef>
                <a:spcPts val="479"/>
              </a:spcBef>
            </a:pPr>
            <a:r>
              <a:rPr lang="pt-BR" sz="2400" b="0" strike="noStrike" spc="-1">
                <a:solidFill>
                  <a:srgbClr val="8B8B8B"/>
                </a:solidFill>
                <a:latin typeface="Century Gothic"/>
              </a:rPr>
              <a:t>Integração PJe e Consumidor.gov.br</a:t>
            </a:r>
            <a:endParaRPr lang="pt-BR" sz="2400" b="0" strike="noStrike" spc="-1">
              <a:latin typeface="Arial"/>
            </a:endParaRPr>
          </a:p>
        </p:txBody>
      </p:sp>
      <p:pic>
        <p:nvPicPr>
          <p:cNvPr id="176" name="Imagem 1"/>
          <p:cNvPicPr/>
          <p:nvPr/>
        </p:nvPicPr>
        <p:blipFill>
          <a:blip r:embed="rId3"/>
          <a:stretch/>
        </p:blipFill>
        <p:spPr>
          <a:xfrm>
            <a:off x="5390280" y="1344960"/>
            <a:ext cx="1043640" cy="1043640"/>
          </a:xfrm>
          <a:prstGeom prst="rect">
            <a:avLst/>
          </a:prstGeom>
          <a:ln>
            <a:noFill/>
          </a:ln>
        </p:spPr>
      </p:pic>
      <p:sp>
        <p:nvSpPr>
          <p:cNvPr id="177" name="CustomShape 3"/>
          <p:cNvSpPr/>
          <p:nvPr/>
        </p:nvSpPr>
        <p:spPr>
          <a:xfrm>
            <a:off x="7772400" y="274320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78" name="Imagem 5"/>
          <p:cNvPicPr/>
          <p:nvPr/>
        </p:nvPicPr>
        <p:blipFill>
          <a:blip r:embed="rId4"/>
          <a:stretch/>
        </p:blipFill>
        <p:spPr>
          <a:xfrm>
            <a:off x="2555640" y="1415520"/>
            <a:ext cx="1371240" cy="9032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0"/>
            <a:ext cx="8229240" cy="1599840"/>
          </a:xfrm>
          <a:prstGeom prst="rect">
            <a:avLst/>
          </a:prstGeom>
          <a:noFill/>
          <a:ln>
            <a:noFill/>
          </a:ln>
        </p:spPr>
        <p:txBody>
          <a:bodyPr anchor="b"/>
          <a:lstStyle/>
          <a:p>
            <a:pPr>
              <a:lnSpc>
                <a:spcPts val="5800"/>
              </a:lnSpc>
            </a:pPr>
            <a:r>
              <a:rPr lang="pt-BR" sz="5400" b="0" strike="noStrike" spc="-1">
                <a:solidFill>
                  <a:srgbClr val="2F5897"/>
                </a:solidFill>
                <a:latin typeface="Palatino Linotype"/>
              </a:rPr>
              <a:t>Atenção!</a:t>
            </a:r>
            <a:endParaRPr lang="pt-BR" sz="5400" b="0" strike="noStrike" spc="-1">
              <a:solidFill>
                <a:srgbClr val="000000"/>
              </a:solidFill>
              <a:latin typeface="Palatino Linotype"/>
            </a:endParaRPr>
          </a:p>
        </p:txBody>
      </p:sp>
      <p:sp>
        <p:nvSpPr>
          <p:cNvPr id="191" name="TextShape 2"/>
          <p:cNvSpPr txBox="1"/>
          <p:nvPr/>
        </p:nvSpPr>
        <p:spPr>
          <a:xfrm>
            <a:off x="8543160" y="6356520"/>
            <a:ext cx="561600" cy="364680"/>
          </a:xfrm>
          <a:prstGeom prst="rect">
            <a:avLst/>
          </a:prstGeom>
          <a:noFill/>
          <a:ln>
            <a:noFill/>
          </a:ln>
        </p:spPr>
        <p:txBody>
          <a:bodyPr lIns="27360" rIns="45720" anchor="ctr"/>
          <a:lstStyle/>
          <a:p>
            <a:pPr>
              <a:lnSpc>
                <a:spcPct val="100000"/>
              </a:lnSpc>
            </a:pPr>
            <a:fld id="{7ED164F7-B7C3-4853-89F7-4637C3FD403C}" type="slidenum">
              <a:rPr lang="pt-BR" sz="1200" b="0" strike="noStrike" spc="-1">
                <a:solidFill>
                  <a:srgbClr val="595959"/>
                </a:solidFill>
                <a:latin typeface="Century Gothic"/>
              </a:rPr>
              <a:t>10</a:t>
            </a:fld>
            <a:endParaRPr lang="pt-BR" sz="1200" b="0" strike="noStrike" spc="-1">
              <a:latin typeface="Times New Roman"/>
            </a:endParaRPr>
          </a:p>
        </p:txBody>
      </p:sp>
      <p:sp>
        <p:nvSpPr>
          <p:cNvPr id="192" name="TextShape 3"/>
          <p:cNvSpPr txBox="1"/>
          <p:nvPr/>
        </p:nvSpPr>
        <p:spPr>
          <a:xfrm>
            <a:off x="457200" y="2061000"/>
            <a:ext cx="8146800" cy="4065120"/>
          </a:xfrm>
          <a:prstGeom prst="rect">
            <a:avLst/>
          </a:prstGeom>
          <a:noFill/>
          <a:ln>
            <a:noFill/>
          </a:ln>
        </p:spPr>
        <p:txBody>
          <a:bodyPr>
            <a:normAutofit/>
          </a:bodyPr>
          <a:lstStyle/>
          <a:p>
            <a:pPr marL="343080" indent="-342720" algn="just">
              <a:lnSpc>
                <a:spcPct val="100000"/>
              </a:lnSpc>
              <a:spcBef>
                <a:spcPts val="439"/>
              </a:spcBef>
              <a:buClr>
                <a:srgbClr val="808080"/>
              </a:buClr>
              <a:buFont typeface="Arial"/>
              <a:buChar char="•"/>
            </a:pPr>
            <a:endParaRPr lang="pt-BR" sz="2400" b="0" strike="noStrike" spc="-1">
              <a:solidFill>
                <a:srgbClr val="808080"/>
              </a:solidFill>
              <a:latin typeface="Century Gothic"/>
            </a:endParaRP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Antes de oferecer a possibilidade de negociação via consumidor.gov, verifique se a empresa está cadastrada no campo “nome da empresa”.</a:t>
            </a: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Caso a parte informe que possui reclamacao em andamento no Consumidor.gov.br, sobre a mesma questao e com a mesma empresa, e possível regata-la e aproveitar as suas informacoes durante a atermacao.</a:t>
            </a:r>
          </a:p>
          <a:p>
            <a:pPr algn="just">
              <a:lnSpc>
                <a:spcPct val="100000"/>
              </a:lnSpc>
              <a:spcBef>
                <a:spcPts val="439"/>
              </a:spcBef>
            </a:pPr>
            <a:endParaRPr lang="pt-BR" sz="2200" b="0" strike="noStrike" spc="-1">
              <a:solidFill>
                <a:srgbClr val="808080"/>
              </a:solidFill>
              <a:latin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Caso deseje utilizar o Consumidor.gov.br, digite o número de CPF do reclamante, busque e selecione o nome da empresa reclamada e inclua o valor da causa. Em seguida, clique em “Utilizar”</a:t>
            </a:r>
            <a:endParaRPr lang="pt-BR" sz="1600" b="0" strike="noStrike" spc="-1">
              <a:latin typeface="Arial"/>
            </a:endParaRPr>
          </a:p>
        </p:txBody>
      </p:sp>
      <p:pic>
        <p:nvPicPr>
          <p:cNvPr id="194" name="Imagem 3"/>
          <p:cNvPicPr/>
          <p:nvPr/>
        </p:nvPicPr>
        <p:blipFill>
          <a:blip r:embed="rId3"/>
          <a:stretch/>
        </p:blipFill>
        <p:spPr>
          <a:xfrm>
            <a:off x="5040" y="332640"/>
            <a:ext cx="9143640" cy="5089320"/>
          </a:xfrm>
          <a:prstGeom prst="rect">
            <a:avLst/>
          </a:prstGeom>
          <a:ln>
            <a:noFill/>
          </a:ln>
        </p:spPr>
      </p:pic>
      <p:sp>
        <p:nvSpPr>
          <p:cNvPr id="195" name="CustomShape 2"/>
          <p:cNvSpPr/>
          <p:nvPr/>
        </p:nvSpPr>
        <p:spPr>
          <a:xfrm>
            <a:off x="107640" y="1628640"/>
            <a:ext cx="4536000" cy="1728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96" name="CustomShape 3"/>
          <p:cNvSpPr/>
          <p:nvPr/>
        </p:nvSpPr>
        <p:spPr>
          <a:xfrm>
            <a:off x="129240" y="3429000"/>
            <a:ext cx="626040" cy="35964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Caso não queira optar pelo Consumidor.gov.br ou caso não encontre a empresa reclamada no campo de busca, clique no botão “Não Utilizar” e você será redirecionado para o fluxo convencional de utilização do PJe.</a:t>
            </a:r>
            <a:endParaRPr lang="pt-BR" sz="1600" b="0" strike="noStrike" spc="-1">
              <a:latin typeface="Arial"/>
            </a:endParaRPr>
          </a:p>
        </p:txBody>
      </p:sp>
      <p:pic>
        <p:nvPicPr>
          <p:cNvPr id="198" name="Imagem 3"/>
          <p:cNvPicPr/>
          <p:nvPr/>
        </p:nvPicPr>
        <p:blipFill>
          <a:blip r:embed="rId3"/>
          <a:stretch/>
        </p:blipFill>
        <p:spPr>
          <a:xfrm>
            <a:off x="5040" y="332640"/>
            <a:ext cx="9143640" cy="5089320"/>
          </a:xfrm>
          <a:prstGeom prst="rect">
            <a:avLst/>
          </a:prstGeom>
          <a:ln>
            <a:noFill/>
          </a:ln>
        </p:spPr>
      </p:pic>
      <p:sp>
        <p:nvSpPr>
          <p:cNvPr id="199" name="CustomShape 2"/>
          <p:cNvSpPr/>
          <p:nvPr/>
        </p:nvSpPr>
        <p:spPr>
          <a:xfrm>
            <a:off x="755640" y="3429000"/>
            <a:ext cx="791640" cy="35964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Ao clicar em “Saiba mais”, serão apresentadas algumas informações sobre essa cooperação técnica realizada entre o Ministério da Justiça e Segurança Pública e o Conselho Nacional de Justiça – CNJ.</a:t>
            </a:r>
            <a:endParaRPr lang="pt-BR" sz="1600" b="0" strike="noStrike" spc="-1">
              <a:latin typeface="Arial"/>
            </a:endParaRPr>
          </a:p>
        </p:txBody>
      </p:sp>
      <p:pic>
        <p:nvPicPr>
          <p:cNvPr id="201" name="Imagem 1"/>
          <p:cNvPicPr/>
          <p:nvPr/>
        </p:nvPicPr>
        <p:blipFill>
          <a:blip r:embed="rId3"/>
          <a:stretch/>
        </p:blipFill>
        <p:spPr>
          <a:xfrm>
            <a:off x="0" y="332640"/>
            <a:ext cx="9143640" cy="5085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179640" y="5472720"/>
            <a:ext cx="8784720" cy="126828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Ao informar o CPF de um consumidor que já tenha se cadastrado no Consumidor.gov.br e caso esse possua alguma reclamação </a:t>
            </a:r>
            <a:r>
              <a:rPr lang="pt-BR" sz="1600" b="1" strike="noStrike" spc="-1">
                <a:solidFill>
                  <a:srgbClr val="000000"/>
                </a:solidFill>
                <a:latin typeface="Calibri"/>
              </a:rPr>
              <a:t>em andamento na plataforma contra a empresa informada</a:t>
            </a:r>
            <a:r>
              <a:rPr lang="pt-BR" sz="1600" b="0" strike="noStrike" spc="-1">
                <a:solidFill>
                  <a:srgbClr val="000000"/>
                </a:solidFill>
                <a:latin typeface="Calibri"/>
              </a:rPr>
              <a:t>, o sistema irá apresentar uma tela com os números de protocolo dessas reclamações para que seja possível vincular um desses atendimentos ao processo que está sendo aberto. Para isso, bastar clicar no protocolo desejado.</a:t>
            </a:r>
            <a:endParaRPr lang="pt-BR" sz="1600" b="0" strike="noStrike" spc="-1">
              <a:latin typeface="Arial"/>
            </a:endParaRPr>
          </a:p>
        </p:txBody>
      </p:sp>
      <p:pic>
        <p:nvPicPr>
          <p:cNvPr id="203" name="Imagem 2"/>
          <p:cNvPicPr/>
          <p:nvPr/>
        </p:nvPicPr>
        <p:blipFill>
          <a:blip r:embed="rId3"/>
          <a:stretch/>
        </p:blipFill>
        <p:spPr>
          <a:xfrm>
            <a:off x="0" y="332640"/>
            <a:ext cx="9143640" cy="5073120"/>
          </a:xfrm>
          <a:prstGeom prst="rect">
            <a:avLst/>
          </a:prstGeom>
          <a:ln>
            <a:noFill/>
          </a:ln>
        </p:spPr>
      </p:pic>
      <p:sp>
        <p:nvSpPr>
          <p:cNvPr id="204" name="CustomShape 2"/>
          <p:cNvSpPr/>
          <p:nvPr/>
        </p:nvSpPr>
        <p:spPr>
          <a:xfrm>
            <a:off x="1475640" y="1772640"/>
            <a:ext cx="1151640" cy="575640"/>
          </a:xfrm>
          <a:prstGeom prst="rightArrow">
            <a:avLst>
              <a:gd name="adj1" fmla="val 50000"/>
              <a:gd name="adj2" fmla="val 50000"/>
            </a:avLst>
          </a:prstGeom>
          <a:solidFill>
            <a:schemeClr val="accent2">
              <a:lumMod val="60000"/>
              <a:lumOff val="40000"/>
            </a:schemeClr>
          </a:solid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79640" y="5472720"/>
            <a:ext cx="8784720" cy="126828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Caso não deseje utilizar quaisquer desses atendimentos, mas abrir um novo, basta clicar em “Não Utilizar”.</a:t>
            </a:r>
            <a:endParaRPr lang="pt-BR" sz="1600" b="0" strike="noStrike" spc="-1">
              <a:latin typeface="Arial"/>
            </a:endParaRPr>
          </a:p>
        </p:txBody>
      </p:sp>
      <p:pic>
        <p:nvPicPr>
          <p:cNvPr id="206" name="Imagem 2"/>
          <p:cNvPicPr/>
          <p:nvPr/>
        </p:nvPicPr>
        <p:blipFill>
          <a:blip r:embed="rId3"/>
          <a:stretch/>
        </p:blipFill>
        <p:spPr>
          <a:xfrm>
            <a:off x="0" y="332640"/>
            <a:ext cx="9143640" cy="5073120"/>
          </a:xfrm>
          <a:prstGeom prst="rect">
            <a:avLst/>
          </a:prstGeom>
          <a:ln>
            <a:noFill/>
          </a:ln>
        </p:spPr>
      </p:pic>
      <p:sp>
        <p:nvSpPr>
          <p:cNvPr id="207" name="CustomShape 2"/>
          <p:cNvSpPr/>
          <p:nvPr/>
        </p:nvSpPr>
        <p:spPr>
          <a:xfrm>
            <a:off x="5076000" y="2947680"/>
            <a:ext cx="503640" cy="287640"/>
          </a:xfrm>
          <a:prstGeom prst="rightArrow">
            <a:avLst>
              <a:gd name="adj1" fmla="val 50000"/>
              <a:gd name="adj2" fmla="val 50000"/>
            </a:avLst>
          </a:prstGeom>
          <a:solidFill>
            <a:schemeClr val="accent2">
              <a:lumMod val="60000"/>
              <a:lumOff val="40000"/>
            </a:schemeClr>
          </a:solid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6553080" y="6356520"/>
            <a:ext cx="2133360" cy="364680"/>
          </a:xfrm>
          <a:prstGeom prst="rect">
            <a:avLst/>
          </a:prstGeom>
          <a:noFill/>
          <a:ln>
            <a:noFill/>
          </a:ln>
        </p:spPr>
        <p:txBody>
          <a:bodyPr anchor="ctr"/>
          <a:lstStyle/>
          <a:p>
            <a:pPr algn="r">
              <a:lnSpc>
                <a:spcPct val="100000"/>
              </a:lnSpc>
            </a:pPr>
            <a:fld id="{A701B6FB-B737-4E3D-8748-0031390C7AC3}" type="slidenum">
              <a:rPr lang="pt-BR" sz="1200" b="0" strike="noStrike" spc="-1">
                <a:solidFill>
                  <a:srgbClr val="8B8B8B"/>
                </a:solidFill>
                <a:latin typeface="Calibri"/>
              </a:rPr>
              <a:t>16</a:t>
            </a:fld>
            <a:endParaRPr lang="pt-BR" sz="1200" b="0" strike="noStrike" spc="-1">
              <a:latin typeface="Times New Roman"/>
            </a:endParaRPr>
          </a:p>
        </p:txBody>
      </p:sp>
      <p:pic>
        <p:nvPicPr>
          <p:cNvPr id="209" name="Imagem 1"/>
          <p:cNvPicPr/>
          <p:nvPr/>
        </p:nvPicPr>
        <p:blipFill>
          <a:blip r:embed="rId2"/>
          <a:stretch/>
        </p:blipFill>
        <p:spPr>
          <a:xfrm>
            <a:off x="179640" y="32040"/>
            <a:ext cx="8821440" cy="5940360"/>
          </a:xfrm>
          <a:prstGeom prst="rect">
            <a:avLst/>
          </a:prstGeom>
          <a:ln>
            <a:noFill/>
          </a:ln>
        </p:spPr>
      </p:pic>
      <p:sp>
        <p:nvSpPr>
          <p:cNvPr id="210" name="CustomShape 2"/>
          <p:cNvSpPr/>
          <p:nvPr/>
        </p:nvSpPr>
        <p:spPr>
          <a:xfrm>
            <a:off x="179640" y="5661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Em seguida, será apresentada a tela de cadastro do usuário para que se complemente as informações pessoais do consumidor que não tenham sido preenchidas.</a:t>
            </a:r>
            <a:endParaRPr lang="pt-BR" sz="1600" b="0" strike="noStrike" spc="-1">
              <a:latin typeface="Arial"/>
            </a:endParaRPr>
          </a:p>
        </p:txBody>
      </p:sp>
      <p:sp>
        <p:nvSpPr>
          <p:cNvPr id="211" name="CustomShape 3"/>
          <p:cNvSpPr/>
          <p:nvPr/>
        </p:nvSpPr>
        <p:spPr>
          <a:xfrm>
            <a:off x="6372360" y="1845000"/>
            <a:ext cx="2054880" cy="908280"/>
          </a:xfrm>
          <a:prstGeom prst="rect">
            <a:avLst/>
          </a:prstGeom>
          <a:solidFill>
            <a:srgbClr val="E0E8F9"/>
          </a:solidFill>
          <a:ln>
            <a:noFill/>
          </a:ln>
        </p:spPr>
        <p:style>
          <a:lnRef idx="2">
            <a:schemeClr val="accent1">
              <a:shade val="50000"/>
            </a:schemeClr>
          </a:lnRef>
          <a:fillRef idx="1">
            <a:schemeClr val="accent1"/>
          </a:fillRef>
          <a:effectRef idx="0">
            <a:schemeClr val="accent1"/>
          </a:effectRef>
          <a:fontRef idx="minor"/>
        </p:style>
      </p:sp>
      <p:sp>
        <p:nvSpPr>
          <p:cNvPr id="212" name="CustomShape 4"/>
          <p:cNvSpPr/>
          <p:nvPr/>
        </p:nvSpPr>
        <p:spPr>
          <a:xfrm>
            <a:off x="4505400" y="4296960"/>
            <a:ext cx="3921480" cy="644040"/>
          </a:xfrm>
          <a:prstGeom prst="rect">
            <a:avLst/>
          </a:prstGeom>
          <a:solidFill>
            <a:srgbClr val="E0E8F9"/>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6553080" y="6356520"/>
            <a:ext cx="2133360" cy="364680"/>
          </a:xfrm>
          <a:prstGeom prst="rect">
            <a:avLst/>
          </a:prstGeom>
          <a:noFill/>
          <a:ln>
            <a:noFill/>
          </a:ln>
        </p:spPr>
        <p:txBody>
          <a:bodyPr anchor="ctr"/>
          <a:lstStyle/>
          <a:p>
            <a:pPr algn="r">
              <a:lnSpc>
                <a:spcPct val="100000"/>
              </a:lnSpc>
            </a:pPr>
            <a:fld id="{8E2EED25-282E-41E7-816D-73783F55E717}" type="slidenum">
              <a:rPr lang="pt-BR" sz="1200" b="0" strike="noStrike" spc="-1">
                <a:solidFill>
                  <a:srgbClr val="8B8B8B"/>
                </a:solidFill>
                <a:latin typeface="Calibri"/>
              </a:rPr>
              <a:t>17</a:t>
            </a:fld>
            <a:endParaRPr lang="pt-BR" sz="1200" b="0" strike="noStrike" spc="-1">
              <a:latin typeface="Times New Roman"/>
            </a:endParaRPr>
          </a:p>
        </p:txBody>
      </p:sp>
      <p:pic>
        <p:nvPicPr>
          <p:cNvPr id="214" name="Imagem 1"/>
          <p:cNvPicPr/>
          <p:nvPr/>
        </p:nvPicPr>
        <p:blipFill>
          <a:blip r:embed="rId2"/>
          <a:stretch/>
        </p:blipFill>
        <p:spPr>
          <a:xfrm>
            <a:off x="179640" y="49320"/>
            <a:ext cx="8800200" cy="5959080"/>
          </a:xfrm>
          <a:prstGeom prst="rect">
            <a:avLst/>
          </a:prstGeom>
          <a:ln>
            <a:noFill/>
          </a:ln>
        </p:spPr>
      </p:pic>
      <p:sp>
        <p:nvSpPr>
          <p:cNvPr id="215" name="CustomShape 2"/>
          <p:cNvSpPr/>
          <p:nvPr/>
        </p:nvSpPr>
        <p:spPr>
          <a:xfrm>
            <a:off x="179640" y="5661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Após preencher todos os campos, leia os Termos de Uso do Consumidor para a parte e, em caso de aceitação, marque a caixa “Eu concordo com os </a:t>
            </a:r>
            <a:r>
              <a:rPr lang="pt-BR" sz="1600" b="1" strike="noStrike" spc="-1">
                <a:solidFill>
                  <a:srgbClr val="000000"/>
                </a:solidFill>
                <a:latin typeface="Calibri"/>
              </a:rPr>
              <a:t>Termos de Uso do Consumidor”. Em seguida, </a:t>
            </a:r>
            <a:r>
              <a:rPr lang="pt-BR" sz="1600" b="0" strike="noStrike" spc="-1">
                <a:solidFill>
                  <a:srgbClr val="000000"/>
                </a:solidFill>
                <a:latin typeface="Calibri"/>
              </a:rPr>
              <a:t>clique no botão </a:t>
            </a:r>
            <a:r>
              <a:rPr lang="pt-BR" sz="1600" b="1" strike="noStrike" spc="-1">
                <a:solidFill>
                  <a:srgbClr val="000000"/>
                </a:solidFill>
                <a:latin typeface="Calibri"/>
              </a:rPr>
              <a:t>Enviar</a:t>
            </a:r>
            <a:r>
              <a:rPr lang="pt-BR" sz="1600" b="0" strike="noStrike" spc="-1">
                <a:solidFill>
                  <a:srgbClr val="000000"/>
                </a:solidFill>
                <a:latin typeface="Calibri"/>
              </a:rPr>
              <a:t>.</a:t>
            </a:r>
            <a:endParaRPr lang="pt-BR" sz="1600" b="0" strike="noStrike" spc="-1">
              <a:latin typeface="Arial"/>
            </a:endParaRPr>
          </a:p>
        </p:txBody>
      </p:sp>
      <p:sp>
        <p:nvSpPr>
          <p:cNvPr id="216" name="CustomShape 3"/>
          <p:cNvSpPr/>
          <p:nvPr/>
        </p:nvSpPr>
        <p:spPr>
          <a:xfrm>
            <a:off x="899640" y="4725000"/>
            <a:ext cx="2736000" cy="369000"/>
          </a:xfrm>
          <a:prstGeom prst="rect">
            <a:avLst/>
          </a:prstGeom>
          <a:noFill/>
          <a:ln w="38160">
            <a:solidFill>
              <a:srgbClr val="C00000"/>
            </a:solidFill>
            <a:round/>
          </a:ln>
        </p:spPr>
        <p:style>
          <a:lnRef idx="0">
            <a:scrgbClr r="0" g="0" b="0"/>
          </a:lnRef>
          <a:fillRef idx="0">
            <a:scrgbClr r="0" g="0" b="0"/>
          </a:fillRef>
          <a:effectRef idx="0">
            <a:scrgbClr r="0" g="0" b="0"/>
          </a:effectRef>
          <a:fontRef idx="minor"/>
        </p:style>
      </p:sp>
      <p:sp>
        <p:nvSpPr>
          <p:cNvPr id="217" name="CustomShape 4"/>
          <p:cNvSpPr/>
          <p:nvPr/>
        </p:nvSpPr>
        <p:spPr>
          <a:xfrm>
            <a:off x="7635240" y="5288760"/>
            <a:ext cx="791640" cy="369000"/>
          </a:xfrm>
          <a:prstGeom prst="rect">
            <a:avLst/>
          </a:prstGeom>
          <a:noFill/>
          <a:ln w="38160">
            <a:solidFill>
              <a:srgbClr val="C00000"/>
            </a:solidFill>
            <a:round/>
          </a:ln>
        </p:spPr>
        <p:style>
          <a:lnRef idx="0">
            <a:scrgbClr r="0" g="0" b="0"/>
          </a:lnRef>
          <a:fillRef idx="0">
            <a:scrgbClr r="0" g="0" b="0"/>
          </a:fillRef>
          <a:effectRef idx="0">
            <a:scrgbClr r="0" g="0" b="0"/>
          </a:effectRef>
          <a:fontRef idx="minor"/>
        </p:style>
      </p:sp>
      <p:sp>
        <p:nvSpPr>
          <p:cNvPr id="218" name="CustomShape 5"/>
          <p:cNvSpPr/>
          <p:nvPr/>
        </p:nvSpPr>
        <p:spPr>
          <a:xfrm>
            <a:off x="6372360" y="1845000"/>
            <a:ext cx="2054880" cy="908280"/>
          </a:xfrm>
          <a:prstGeom prst="rect">
            <a:avLst/>
          </a:prstGeom>
          <a:solidFill>
            <a:srgbClr val="E0E8F9"/>
          </a:solidFill>
          <a:ln>
            <a:noFill/>
          </a:ln>
        </p:spPr>
        <p:style>
          <a:lnRef idx="2">
            <a:schemeClr val="accent1">
              <a:shade val="50000"/>
            </a:schemeClr>
          </a:lnRef>
          <a:fillRef idx="1">
            <a:schemeClr val="accent1"/>
          </a:fillRef>
          <a:effectRef idx="0">
            <a:schemeClr val="accent1"/>
          </a:effectRef>
          <a:fontRef idx="minor"/>
        </p:style>
      </p:sp>
      <p:sp>
        <p:nvSpPr>
          <p:cNvPr id="219" name="CustomShape 6"/>
          <p:cNvSpPr/>
          <p:nvPr/>
        </p:nvSpPr>
        <p:spPr>
          <a:xfrm>
            <a:off x="4505400" y="4296960"/>
            <a:ext cx="3921480" cy="644040"/>
          </a:xfrm>
          <a:prstGeom prst="rect">
            <a:avLst/>
          </a:prstGeom>
          <a:solidFill>
            <a:srgbClr val="E0E8F9"/>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repl">
                                        <p:cTn id="7" dur="500" fill="hold"/>
                                        <p:tgtEl>
                                          <p:spTgt spid="216"/>
                                        </p:tgtEl>
                                        <p:attrNameLst>
                                          <p:attrName>ppt_w</p:attrName>
                                        </p:attrNameLst>
                                      </p:cBhvr>
                                      <p:tavLst>
                                        <p:tav tm="0">
                                          <p:val>
                                            <p:fltVal val="0"/>
                                          </p:val>
                                        </p:tav>
                                        <p:tav tm="100000">
                                          <p:val>
                                            <p:strVal val="#ppt_w"/>
                                          </p:val>
                                        </p:tav>
                                      </p:tavLst>
                                    </p:anim>
                                    <p:anim calcmode="lin" valueType="num">
                                      <p:cBhvr additive="repl">
                                        <p:cTn id="8" dur="500" fill="hold"/>
                                        <p:tgtEl>
                                          <p:spTgt spid="216"/>
                                        </p:tgtEl>
                                        <p:attrNameLst>
                                          <p:attrName>ppt_h</p:attrName>
                                        </p:attrNameLst>
                                      </p:cBhvr>
                                      <p:tavLst>
                                        <p:tav tm="0">
                                          <p:val>
                                            <p:fltVal val="0"/>
                                          </p:val>
                                        </p:tav>
                                        <p:tav tm="100000">
                                          <p:val>
                                            <p:strVal val="#ppt_h"/>
                                          </p:val>
                                        </p:tav>
                                      </p:tavLst>
                                    </p:anim>
                                    <p:animEffect transition="in" filter="fade">
                                      <p:cBhvr additive="repl">
                                        <p:cTn id="9" dur="500"/>
                                        <p:tgtEl>
                                          <p:spTgt spid="2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7"/>
                                        </p:tgtEl>
                                        <p:attrNameLst>
                                          <p:attrName>style.visibility</p:attrName>
                                        </p:attrNameLst>
                                      </p:cBhvr>
                                      <p:to>
                                        <p:strVal val="visible"/>
                                      </p:to>
                                    </p:set>
                                    <p:anim calcmode="lin" valueType="num">
                                      <p:cBhvr additive="repl">
                                        <p:cTn id="14" dur="500" fill="hold"/>
                                        <p:tgtEl>
                                          <p:spTgt spid="217"/>
                                        </p:tgtEl>
                                        <p:attrNameLst>
                                          <p:attrName>ppt_w</p:attrName>
                                        </p:attrNameLst>
                                      </p:cBhvr>
                                      <p:tavLst>
                                        <p:tav tm="0">
                                          <p:val>
                                            <p:fltVal val="0"/>
                                          </p:val>
                                        </p:tav>
                                        <p:tav tm="100000">
                                          <p:val>
                                            <p:strVal val="#ppt_w"/>
                                          </p:val>
                                        </p:tav>
                                      </p:tavLst>
                                    </p:anim>
                                    <p:anim calcmode="lin" valueType="num">
                                      <p:cBhvr additive="repl">
                                        <p:cTn id="15" dur="500" fill="hold"/>
                                        <p:tgtEl>
                                          <p:spTgt spid="217"/>
                                        </p:tgtEl>
                                        <p:attrNameLst>
                                          <p:attrName>ppt_h</p:attrName>
                                        </p:attrNameLst>
                                      </p:cBhvr>
                                      <p:tavLst>
                                        <p:tav tm="0">
                                          <p:val>
                                            <p:fltVal val="0"/>
                                          </p:val>
                                        </p:tav>
                                        <p:tav tm="100000">
                                          <p:val>
                                            <p:strVal val="#ppt_h"/>
                                          </p:val>
                                        </p:tav>
                                      </p:tavLst>
                                    </p:anim>
                                    <p:animEffect transition="in" filter="fade">
                                      <p:cBhvr additive="repl">
                                        <p:cTn id="16"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Uma tela de confirmação será exibida. Você pode </a:t>
            </a:r>
            <a:r>
              <a:rPr lang="pt-BR" sz="1600" b="1" strike="noStrike" spc="-1">
                <a:solidFill>
                  <a:srgbClr val="000000"/>
                </a:solidFill>
                <a:latin typeface="Calibri"/>
              </a:rPr>
              <a:t>Editar </a:t>
            </a:r>
            <a:r>
              <a:rPr lang="pt-BR" sz="1600" b="0" strike="noStrike" spc="-1">
                <a:solidFill>
                  <a:srgbClr val="000000"/>
                </a:solidFill>
                <a:latin typeface="Calibri"/>
              </a:rPr>
              <a:t>ou </a:t>
            </a:r>
            <a:r>
              <a:rPr lang="pt-BR" sz="1600" b="1" strike="noStrike" spc="-1">
                <a:solidFill>
                  <a:srgbClr val="000000"/>
                </a:solidFill>
                <a:latin typeface="Calibri"/>
              </a:rPr>
              <a:t>Confirmar</a:t>
            </a:r>
            <a:r>
              <a:rPr lang="pt-BR" sz="1600" b="0" strike="noStrike" spc="-1">
                <a:solidFill>
                  <a:srgbClr val="000000"/>
                </a:solidFill>
                <a:latin typeface="Calibri"/>
              </a:rPr>
              <a:t> os dados da parte.</a:t>
            </a:r>
            <a:endParaRPr lang="pt-BR" sz="1600" b="0" strike="noStrike" spc="-1">
              <a:latin typeface="Arial"/>
            </a:endParaRPr>
          </a:p>
        </p:txBody>
      </p:sp>
      <p:sp>
        <p:nvSpPr>
          <p:cNvPr id="221" name="TextShape 2"/>
          <p:cNvSpPr txBox="1"/>
          <p:nvPr/>
        </p:nvSpPr>
        <p:spPr>
          <a:xfrm>
            <a:off x="6553080" y="6356520"/>
            <a:ext cx="2133360" cy="364680"/>
          </a:xfrm>
          <a:prstGeom prst="rect">
            <a:avLst/>
          </a:prstGeom>
          <a:noFill/>
          <a:ln>
            <a:noFill/>
          </a:ln>
        </p:spPr>
        <p:txBody>
          <a:bodyPr anchor="ctr"/>
          <a:lstStyle/>
          <a:p>
            <a:pPr algn="r">
              <a:lnSpc>
                <a:spcPct val="100000"/>
              </a:lnSpc>
            </a:pPr>
            <a:fld id="{C36422A9-91CF-426E-8896-6B5355F67D80}" type="slidenum">
              <a:rPr lang="pt-BR" sz="1200" b="0" strike="noStrike" spc="-1">
                <a:solidFill>
                  <a:srgbClr val="8B8B8B"/>
                </a:solidFill>
                <a:latin typeface="Calibri"/>
              </a:rPr>
              <a:t>18</a:t>
            </a:fld>
            <a:endParaRPr lang="pt-BR" sz="1200" b="0" strike="noStrike" spc="-1">
              <a:latin typeface="Times New Roman"/>
            </a:endParaRPr>
          </a:p>
        </p:txBody>
      </p:sp>
      <p:pic>
        <p:nvPicPr>
          <p:cNvPr id="222" name="Imagem 2"/>
          <p:cNvPicPr/>
          <p:nvPr/>
        </p:nvPicPr>
        <p:blipFill>
          <a:blip r:embed="rId2"/>
          <a:stretch/>
        </p:blipFill>
        <p:spPr>
          <a:xfrm>
            <a:off x="143640" y="151560"/>
            <a:ext cx="8804880" cy="5365080"/>
          </a:xfrm>
          <a:prstGeom prst="rect">
            <a:avLst/>
          </a:prstGeom>
          <a:ln>
            <a:noFill/>
          </a:ln>
        </p:spPr>
      </p:pic>
      <p:sp>
        <p:nvSpPr>
          <p:cNvPr id="223" name="CustomShape 3"/>
          <p:cNvSpPr/>
          <p:nvPr/>
        </p:nvSpPr>
        <p:spPr>
          <a:xfrm>
            <a:off x="6804360" y="4509000"/>
            <a:ext cx="1728000" cy="431640"/>
          </a:xfrm>
          <a:prstGeom prst="rect">
            <a:avLst/>
          </a:prstGeom>
          <a:noFill/>
          <a:ln w="38160">
            <a:solidFill>
              <a:srgbClr val="C00000"/>
            </a:solidFill>
            <a:round/>
          </a:ln>
        </p:spPr>
        <p:style>
          <a:lnRef idx="0">
            <a:scrgbClr r="0" g="0" b="0"/>
          </a:lnRef>
          <a:fillRef idx="0">
            <a:scrgbClr r="0" g="0" b="0"/>
          </a:fillRef>
          <a:effectRef idx="0">
            <a:scrgbClr r="0" g="0" b="0"/>
          </a:effectRef>
          <a:fontRef idx="minor"/>
        </p:style>
      </p:sp>
      <p:sp>
        <p:nvSpPr>
          <p:cNvPr id="224" name="CustomShape 4"/>
          <p:cNvSpPr/>
          <p:nvPr/>
        </p:nvSpPr>
        <p:spPr>
          <a:xfrm>
            <a:off x="799200" y="2790000"/>
            <a:ext cx="1828440" cy="359640"/>
          </a:xfrm>
          <a:prstGeom prst="rect">
            <a:avLst/>
          </a:prstGeom>
          <a:solidFill>
            <a:srgbClr val="E0E8F9"/>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repl">
                                        <p:cTn id="7" dur="500" fill="hold"/>
                                        <p:tgtEl>
                                          <p:spTgt spid="223"/>
                                        </p:tgtEl>
                                        <p:attrNameLst>
                                          <p:attrName>ppt_w</p:attrName>
                                        </p:attrNameLst>
                                      </p:cBhvr>
                                      <p:tavLst>
                                        <p:tav tm="0">
                                          <p:val>
                                            <p:fltVal val="0"/>
                                          </p:val>
                                        </p:tav>
                                        <p:tav tm="100000">
                                          <p:val>
                                            <p:strVal val="#ppt_w"/>
                                          </p:val>
                                        </p:tav>
                                      </p:tavLst>
                                    </p:anim>
                                    <p:anim calcmode="lin" valueType="num">
                                      <p:cBhvr additive="repl">
                                        <p:cTn id="8" dur="500" fill="hold"/>
                                        <p:tgtEl>
                                          <p:spTgt spid="223"/>
                                        </p:tgtEl>
                                        <p:attrNameLst>
                                          <p:attrName>ppt_h</p:attrName>
                                        </p:attrNameLst>
                                      </p:cBhvr>
                                      <p:tavLst>
                                        <p:tav tm="0">
                                          <p:val>
                                            <p:fltVal val="0"/>
                                          </p:val>
                                        </p:tav>
                                        <p:tav tm="100000">
                                          <p:val>
                                            <p:strVal val="#ppt_h"/>
                                          </p:val>
                                        </p:tav>
                                      </p:tavLst>
                                    </p:anim>
                                    <p:animEffect transition="in" filter="fade">
                                      <p:cBhvr additive="repl">
                                        <p:cTn id="9"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457200" y="0"/>
            <a:ext cx="8229240" cy="1599840"/>
          </a:xfrm>
          <a:prstGeom prst="rect">
            <a:avLst/>
          </a:prstGeom>
          <a:noFill/>
          <a:ln>
            <a:noFill/>
          </a:ln>
        </p:spPr>
        <p:txBody>
          <a:bodyPr anchor="b"/>
          <a:lstStyle/>
          <a:p>
            <a:pPr>
              <a:lnSpc>
                <a:spcPts val="5800"/>
              </a:lnSpc>
            </a:pPr>
            <a:r>
              <a:rPr lang="pt-BR" sz="5400" b="0" strike="noStrike" spc="-1">
                <a:solidFill>
                  <a:srgbClr val="2F5897"/>
                </a:solidFill>
                <a:latin typeface="Palatino Linotype"/>
              </a:rPr>
              <a:t>Atenção!</a:t>
            </a:r>
            <a:endParaRPr lang="pt-BR" sz="5400" b="0" strike="noStrike" spc="-1">
              <a:solidFill>
                <a:srgbClr val="000000"/>
              </a:solidFill>
              <a:latin typeface="Palatino Linotype"/>
            </a:endParaRPr>
          </a:p>
        </p:txBody>
      </p:sp>
      <p:sp>
        <p:nvSpPr>
          <p:cNvPr id="226" name="TextShape 2"/>
          <p:cNvSpPr txBox="1"/>
          <p:nvPr/>
        </p:nvSpPr>
        <p:spPr>
          <a:xfrm>
            <a:off x="8543160" y="6356520"/>
            <a:ext cx="561600" cy="364680"/>
          </a:xfrm>
          <a:prstGeom prst="rect">
            <a:avLst/>
          </a:prstGeom>
          <a:noFill/>
          <a:ln>
            <a:noFill/>
          </a:ln>
        </p:spPr>
        <p:txBody>
          <a:bodyPr lIns="27360" rIns="45720" anchor="ctr"/>
          <a:lstStyle/>
          <a:p>
            <a:pPr>
              <a:lnSpc>
                <a:spcPct val="100000"/>
              </a:lnSpc>
            </a:pPr>
            <a:fld id="{809CDEA7-2E07-4252-9211-BD84BB360C37}" type="slidenum">
              <a:rPr lang="pt-BR" sz="1200" b="0" strike="noStrike" spc="-1">
                <a:solidFill>
                  <a:srgbClr val="595959"/>
                </a:solidFill>
                <a:latin typeface="Century Gothic"/>
              </a:rPr>
              <a:t>19</a:t>
            </a:fld>
            <a:endParaRPr lang="pt-BR" sz="1200" b="0" strike="noStrike" spc="-1">
              <a:latin typeface="Times New Roman"/>
            </a:endParaRPr>
          </a:p>
        </p:txBody>
      </p:sp>
      <p:sp>
        <p:nvSpPr>
          <p:cNvPr id="227" name="CustomShape 3"/>
          <p:cNvSpPr/>
          <p:nvPr/>
        </p:nvSpPr>
        <p:spPr>
          <a:xfrm>
            <a:off x="375840" y="1845000"/>
            <a:ext cx="8146800" cy="46080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just">
              <a:lnSpc>
                <a:spcPct val="100000"/>
              </a:lnSpc>
              <a:spcBef>
                <a:spcPts val="439"/>
              </a:spcBef>
            </a:pPr>
            <a:endParaRPr lang="pt-BR" sz="2400" b="0" strike="noStrike" spc="-1">
              <a:latin typeface="Arial"/>
            </a:endParaRP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Caso o consumidor já esteja cadastrado no Consumidor.gov.br, o sistema direcionará automaticamente para a tela de cadastro da reclamação, indicada no próximo slide.</a:t>
            </a:r>
            <a:endParaRPr lang="pt-BR" sz="2200" b="0" strike="noStrike" spc="-1">
              <a:latin typeface="Arial"/>
            </a:endParaRPr>
          </a:p>
          <a:p>
            <a:pPr algn="just">
              <a:lnSpc>
                <a:spcPct val="100000"/>
              </a:lnSpc>
              <a:spcBef>
                <a:spcPts val="439"/>
              </a:spcBef>
            </a:pPr>
            <a:endParaRPr lang="pt-BR" sz="2200" b="0" strike="noStrike" spc="-1">
              <a:latin typeface="Arial"/>
            </a:endParaRP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Será enviado um link para cadastramento de senha para o e-mail informado pelo consumidor. O usuário de acesso à plataforma é o CPF da parte.</a:t>
            </a:r>
            <a:endParaRPr lang="pt-BR" sz="2200" b="0" strike="noStrike" spc="-1">
              <a:latin typeface="Arial"/>
            </a:endParaRPr>
          </a:p>
          <a:p>
            <a:pPr algn="just">
              <a:lnSpc>
                <a:spcPct val="100000"/>
              </a:lnSpc>
              <a:spcBef>
                <a:spcPts val="400"/>
              </a:spcBef>
            </a:pPr>
            <a:endParaRPr lang="pt-BR" sz="2200" b="0" strike="noStrike" spc="-1">
              <a:latin typeface="Arial"/>
            </a:endParaRPr>
          </a:p>
          <a:p>
            <a:pPr algn="just">
              <a:lnSpc>
                <a:spcPct val="100000"/>
              </a:lnSpc>
              <a:spcBef>
                <a:spcPts val="439"/>
              </a:spcBef>
            </a:pPr>
            <a:endParaRPr lang="pt-BR" sz="2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2"/>
          <p:cNvSpPr txBox="1">
            <a:spLocks noChangeArrowheads="1"/>
          </p:cNvSpPr>
          <p:nvPr/>
        </p:nvSpPr>
        <p:spPr bwMode="auto">
          <a:xfrm>
            <a:off x="0" y="4292600"/>
            <a:ext cx="9144000" cy="1617663"/>
          </a:xfrm>
          <a:prstGeom prst="rect">
            <a:avLst/>
          </a:prstGeom>
          <a:solidFill>
            <a:srgbClr val="1B4961"/>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endParaRPr lang="pt-BR" altLang="pt-BR" sz="2400" dirty="0">
              <a:solidFill>
                <a:srgbClr val="FFFFFF"/>
              </a:solidFill>
              <a:latin typeface="Roboto Light" charset="0"/>
            </a:endParaRPr>
          </a:p>
          <a:p>
            <a:pPr algn="ctr" eaLnBrk="1" hangingPunct="1">
              <a:spcBef>
                <a:spcPct val="0"/>
              </a:spcBef>
              <a:buClrTx/>
              <a:buFontTx/>
              <a:buNone/>
            </a:pPr>
            <a:r>
              <a:rPr lang="pt-BR" altLang="pt-BR" sz="2800" dirty="0">
                <a:solidFill>
                  <a:srgbClr val="F7B632"/>
                </a:solidFill>
                <a:latin typeface="Bodoni SvtyTwo OS ITC TT-BookIt" charset="0"/>
              </a:rPr>
              <a:t>Plataforma de Estado </a:t>
            </a:r>
            <a:r>
              <a:rPr lang="pt-BR" altLang="pt-BR" sz="2800" dirty="0" smtClean="0">
                <a:solidFill>
                  <a:srgbClr val="F7B632"/>
                </a:solidFill>
                <a:latin typeface="Bodoni SvtyTwo OS ITC TT-BookIt" charset="0"/>
              </a:rPr>
              <a:t>de </a:t>
            </a:r>
            <a:r>
              <a:rPr lang="pt-BR" altLang="pt-BR" sz="2800" dirty="0" err="1" smtClean="0">
                <a:solidFill>
                  <a:srgbClr val="F7B632"/>
                </a:solidFill>
                <a:latin typeface="Bodoni SvtyTwo OS ITC TT-BookIt" charset="0"/>
              </a:rPr>
              <a:t>autocomposição</a:t>
            </a:r>
            <a:endParaRPr lang="pt-BR" altLang="pt-BR" sz="2800" dirty="0">
              <a:solidFill>
                <a:srgbClr val="F7B632"/>
              </a:solidFill>
              <a:latin typeface="Bodoni SvtyTwo OS ITC TT-BookIt" charset="0"/>
            </a:endParaRPr>
          </a:p>
          <a:p>
            <a:pPr algn="ctr" eaLnBrk="1" hangingPunct="1">
              <a:spcBef>
                <a:spcPct val="0"/>
              </a:spcBef>
              <a:buClrTx/>
              <a:buFontTx/>
              <a:buNone/>
            </a:pPr>
            <a:r>
              <a:rPr lang="pt-BR" altLang="pt-BR" sz="2400" dirty="0">
                <a:solidFill>
                  <a:srgbClr val="FFFFFF"/>
                </a:solidFill>
                <a:latin typeface="Roboto Light" charset="0"/>
              </a:rPr>
              <a:t>entre consumidores e fornecedores pela internet</a:t>
            </a:r>
          </a:p>
          <a:p>
            <a:pPr algn="ctr" eaLnBrk="1" hangingPunct="1">
              <a:spcBef>
                <a:spcPct val="0"/>
              </a:spcBef>
              <a:buClrTx/>
              <a:buFontTx/>
              <a:buNone/>
            </a:pPr>
            <a:endParaRPr lang="pt-BR" altLang="pt-BR" sz="2400" dirty="0">
              <a:solidFill>
                <a:srgbClr val="FFFFFF"/>
              </a:solidFill>
              <a:latin typeface="Roboto Light" charset="0"/>
            </a:endParaRPr>
          </a:p>
        </p:txBody>
      </p:sp>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52388"/>
            <a:ext cx="7874000" cy="4476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Imagem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6311900"/>
            <a:ext cx="9144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451453"/>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6553080" y="6356520"/>
            <a:ext cx="2133360" cy="364680"/>
          </a:xfrm>
          <a:prstGeom prst="rect">
            <a:avLst/>
          </a:prstGeom>
          <a:noFill/>
          <a:ln>
            <a:noFill/>
          </a:ln>
        </p:spPr>
        <p:txBody>
          <a:bodyPr anchor="ctr"/>
          <a:lstStyle/>
          <a:p>
            <a:pPr algn="r">
              <a:lnSpc>
                <a:spcPct val="100000"/>
              </a:lnSpc>
            </a:pPr>
            <a:fld id="{E7AEA3E9-A10D-4934-A8D7-ED101F187D74}" type="slidenum">
              <a:rPr lang="pt-BR" sz="1200" b="0" strike="noStrike" spc="-1">
                <a:solidFill>
                  <a:srgbClr val="8B8B8B"/>
                </a:solidFill>
                <a:latin typeface="Calibri"/>
              </a:rPr>
              <a:t>20</a:t>
            </a:fld>
            <a:endParaRPr lang="pt-BR" sz="1200" b="0" strike="noStrike" spc="-1">
              <a:latin typeface="Times New Roman"/>
            </a:endParaRPr>
          </a:p>
        </p:txBody>
      </p:sp>
      <p:pic>
        <p:nvPicPr>
          <p:cNvPr id="229" name="Picture 2"/>
          <p:cNvPicPr/>
          <p:nvPr/>
        </p:nvPicPr>
        <p:blipFill>
          <a:blip r:embed="rId2"/>
          <a:srcRect t="9375" r="1757"/>
          <a:stretch/>
        </p:blipFill>
        <p:spPr>
          <a:xfrm>
            <a:off x="0" y="0"/>
            <a:ext cx="9143640" cy="6325920"/>
          </a:xfrm>
          <a:prstGeom prst="rect">
            <a:avLst/>
          </a:prstGeom>
          <a:ln>
            <a:noFill/>
          </a:ln>
        </p:spPr>
      </p:pic>
      <p:sp>
        <p:nvSpPr>
          <p:cNvPr id="230" name="CustomShape 2"/>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1" strike="noStrike" spc="-1">
                <a:solidFill>
                  <a:srgbClr val="000000"/>
                </a:solidFill>
                <a:latin typeface="Calibri"/>
              </a:rPr>
              <a:t>Esta é a tela de cadastro da reclamação</a:t>
            </a:r>
            <a:r>
              <a:rPr lang="pt-BR" sz="1600" b="0" strike="noStrike" spc="-1">
                <a:solidFill>
                  <a:srgbClr val="000000"/>
                </a:solidFill>
                <a:latin typeface="Calibri"/>
              </a:rPr>
              <a:t>. É necessário o preenchimento dos campos obrigatórios relacionados à reclamação.</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6553080" y="6356520"/>
            <a:ext cx="2133360" cy="364680"/>
          </a:xfrm>
          <a:prstGeom prst="rect">
            <a:avLst/>
          </a:prstGeom>
          <a:noFill/>
          <a:ln>
            <a:noFill/>
          </a:ln>
        </p:spPr>
        <p:txBody>
          <a:bodyPr anchor="ctr"/>
          <a:lstStyle/>
          <a:p>
            <a:pPr algn="r">
              <a:lnSpc>
                <a:spcPct val="100000"/>
              </a:lnSpc>
            </a:pPr>
            <a:fld id="{61DB4E12-A5C6-4046-B4E2-3CBEF9945D2A}" type="slidenum">
              <a:rPr lang="pt-BR" sz="1200" b="0" strike="noStrike" spc="-1">
                <a:solidFill>
                  <a:srgbClr val="8B8B8B"/>
                </a:solidFill>
                <a:latin typeface="Calibri"/>
              </a:rPr>
              <a:t>21</a:t>
            </a:fld>
            <a:endParaRPr lang="pt-BR" sz="1200" b="0" strike="noStrike" spc="-1">
              <a:latin typeface="Times New Roman"/>
            </a:endParaRPr>
          </a:p>
        </p:txBody>
      </p:sp>
      <p:pic>
        <p:nvPicPr>
          <p:cNvPr id="232" name="Picture 2"/>
          <p:cNvPicPr/>
          <p:nvPr/>
        </p:nvPicPr>
        <p:blipFill>
          <a:blip r:embed="rId2"/>
          <a:srcRect t="9375" r="1757"/>
          <a:stretch/>
        </p:blipFill>
        <p:spPr>
          <a:xfrm>
            <a:off x="0" y="0"/>
            <a:ext cx="9143640" cy="6325920"/>
          </a:xfrm>
          <a:prstGeom prst="rect">
            <a:avLst/>
          </a:prstGeom>
          <a:ln>
            <a:noFill/>
          </a:ln>
        </p:spPr>
      </p:pic>
      <p:sp>
        <p:nvSpPr>
          <p:cNvPr id="233" name="CustomShape 2"/>
          <p:cNvSpPr/>
          <p:nvPr/>
        </p:nvSpPr>
        <p:spPr>
          <a:xfrm>
            <a:off x="3358800" y="1600560"/>
            <a:ext cx="863640" cy="265680"/>
          </a:xfrm>
          <a:prstGeom prst="rect">
            <a:avLst/>
          </a:prstGeom>
          <a:noFill/>
          <a:ln>
            <a:round/>
          </a:ln>
        </p:spPr>
        <p:style>
          <a:lnRef idx="2">
            <a:schemeClr val="accent2"/>
          </a:lnRef>
          <a:fillRef idx="1">
            <a:schemeClr val="lt1"/>
          </a:fillRef>
          <a:effectRef idx="0">
            <a:schemeClr val="accent2"/>
          </a:effectRef>
          <a:fontRef idx="minor"/>
        </p:style>
      </p:sp>
      <p:sp>
        <p:nvSpPr>
          <p:cNvPr id="234" name="CustomShape 3"/>
          <p:cNvSpPr/>
          <p:nvPr/>
        </p:nvSpPr>
        <p:spPr>
          <a:xfrm>
            <a:off x="179640" y="5686200"/>
            <a:ext cx="8784720" cy="105480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A primeira pergunta é: </a:t>
            </a:r>
            <a:r>
              <a:rPr lang="pt-BR" sz="1600" b="1" strike="noStrike" spc="-1">
                <a:solidFill>
                  <a:srgbClr val="000000"/>
                </a:solidFill>
                <a:latin typeface="Calibri"/>
              </a:rPr>
              <a:t>Procurou a empresa para solucionar o problema? </a:t>
            </a:r>
            <a:r>
              <a:rPr lang="pt-BR" sz="1600" b="0" strike="noStrike" spc="-1">
                <a:solidFill>
                  <a:srgbClr val="000000"/>
                </a:solidFill>
                <a:latin typeface="Calibri"/>
              </a:rPr>
              <a:t>Essa informação é muito importante, pois, queremos saber se o consumidor entrou em contato com a empresa antes de registrar a reclamação no </a:t>
            </a:r>
            <a:r>
              <a:rPr lang="pt-BR" sz="1600" b="1" strike="noStrike" spc="-1">
                <a:solidFill>
                  <a:srgbClr val="000000"/>
                </a:solidFill>
                <a:latin typeface="Calibri"/>
              </a:rPr>
              <a:t>Consumidor.gov.br</a:t>
            </a:r>
            <a:r>
              <a:rPr lang="pt-BR" sz="1600" b="0" strike="noStrike" spc="-1">
                <a:solidFill>
                  <a:srgbClr val="000000"/>
                </a:solidFill>
                <a:latin typeface="Calibri"/>
              </a:rPr>
              <a:t>. </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repl">
                                        <p:cTn id="7" dur="1000" fill="hold"/>
                                        <p:tgtEl>
                                          <p:spTgt spid="233"/>
                                        </p:tgtEl>
                                        <p:attrNameLst>
                                          <p:attrName>ppt_w</p:attrName>
                                        </p:attrNameLst>
                                      </p:cBhvr>
                                      <p:tavLst>
                                        <p:tav tm="0">
                                          <p:val>
                                            <p:fltVal val="0"/>
                                          </p:val>
                                        </p:tav>
                                        <p:tav tm="100000">
                                          <p:val>
                                            <p:strVal val="#ppt_w"/>
                                          </p:val>
                                        </p:tav>
                                      </p:tavLst>
                                    </p:anim>
                                    <p:anim calcmode="lin" valueType="num">
                                      <p:cBhvr additive="repl">
                                        <p:cTn id="8" dur="1000" fill="hold"/>
                                        <p:tgtEl>
                                          <p:spTgt spid="233"/>
                                        </p:tgtEl>
                                        <p:attrNameLst>
                                          <p:attrName>ppt_h</p:attrName>
                                        </p:attrNameLst>
                                      </p:cBhvr>
                                      <p:tavLst>
                                        <p:tav tm="0">
                                          <p:val>
                                            <p:fltVal val="0"/>
                                          </p:val>
                                        </p:tav>
                                        <p:tav tm="100000">
                                          <p:val>
                                            <p:strVal val="#ppt_h"/>
                                          </p:val>
                                        </p:tav>
                                      </p:tavLst>
                                    </p:anim>
                                    <p:animEffect transition="in" filter="fade">
                                      <p:cBhvr additive="repl">
                                        <p:cTn id="9"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6553080" y="6356520"/>
            <a:ext cx="2133360" cy="364680"/>
          </a:xfrm>
          <a:prstGeom prst="rect">
            <a:avLst/>
          </a:prstGeom>
          <a:noFill/>
          <a:ln>
            <a:noFill/>
          </a:ln>
        </p:spPr>
        <p:txBody>
          <a:bodyPr anchor="ctr"/>
          <a:lstStyle/>
          <a:p>
            <a:pPr algn="r">
              <a:lnSpc>
                <a:spcPct val="100000"/>
              </a:lnSpc>
            </a:pPr>
            <a:fld id="{325B1795-E998-4341-9E2E-4574576E339F}" type="slidenum">
              <a:rPr lang="pt-BR" sz="1200" b="0" strike="noStrike" spc="-1">
                <a:solidFill>
                  <a:srgbClr val="8B8B8B"/>
                </a:solidFill>
                <a:latin typeface="Calibri"/>
              </a:rPr>
              <a:t>22</a:t>
            </a:fld>
            <a:endParaRPr lang="pt-BR" sz="1200" b="0" strike="noStrike" spc="-1">
              <a:latin typeface="Times New Roman"/>
            </a:endParaRPr>
          </a:p>
        </p:txBody>
      </p:sp>
      <p:pic>
        <p:nvPicPr>
          <p:cNvPr id="236" name="Picture 2"/>
          <p:cNvPicPr/>
          <p:nvPr/>
        </p:nvPicPr>
        <p:blipFill>
          <a:blip r:embed="rId2"/>
          <a:srcRect t="13676" r="1757"/>
          <a:stretch/>
        </p:blipFill>
        <p:spPr>
          <a:xfrm>
            <a:off x="5400" y="0"/>
            <a:ext cx="9138240" cy="6022440"/>
          </a:xfrm>
          <a:prstGeom prst="rect">
            <a:avLst/>
          </a:prstGeom>
          <a:ln>
            <a:noFill/>
          </a:ln>
        </p:spPr>
      </p:pic>
      <p:sp>
        <p:nvSpPr>
          <p:cNvPr id="237" name="CustomShape 2"/>
          <p:cNvSpPr/>
          <p:nvPr/>
        </p:nvSpPr>
        <p:spPr>
          <a:xfrm>
            <a:off x="1259640" y="1989000"/>
            <a:ext cx="863640" cy="287640"/>
          </a:xfrm>
          <a:prstGeom prst="rightArrow">
            <a:avLst>
              <a:gd name="adj1" fmla="val 50000"/>
              <a:gd name="adj2" fmla="val 50000"/>
            </a:avLst>
          </a:prstGeom>
          <a:solidFill>
            <a:schemeClr val="accent2"/>
          </a:solidFill>
          <a:ln>
            <a:round/>
          </a:ln>
        </p:spPr>
        <p:style>
          <a:lnRef idx="2">
            <a:schemeClr val="lt1">
              <a:hueOff val="0"/>
              <a:satOff val="0"/>
              <a:lumOff val="0"/>
              <a:alphaOff val="0"/>
            </a:schemeClr>
          </a:lnRef>
          <a:fillRef idx="0">
            <a:scrgbClr r="0" g="0" b="0"/>
          </a:fillRef>
          <a:effectRef idx="0">
            <a:schemeClr val="accent1">
              <a:hueOff val="0"/>
              <a:satOff val="0"/>
              <a:lumOff val="0"/>
              <a:alphaOff val="0"/>
            </a:schemeClr>
          </a:effectRef>
          <a:fontRef idx="minor"/>
        </p:style>
      </p:sp>
      <p:sp>
        <p:nvSpPr>
          <p:cNvPr id="238" name="CustomShape 3"/>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Em seguida, deve-se informar </a:t>
            </a:r>
            <a:r>
              <a:rPr lang="pt-BR" sz="1600" b="1" strike="noStrike" spc="-1">
                <a:solidFill>
                  <a:srgbClr val="000000"/>
                </a:solidFill>
                <a:latin typeface="Calibri"/>
              </a:rPr>
              <a:t>Como Comprou </a:t>
            </a:r>
            <a:r>
              <a:rPr lang="pt-BR" sz="1600" b="0" strike="noStrike" spc="-1">
                <a:solidFill>
                  <a:srgbClr val="000000"/>
                </a:solidFill>
                <a:latin typeface="Calibri"/>
              </a:rPr>
              <a:t>o produto ou </a:t>
            </a:r>
            <a:r>
              <a:rPr lang="pt-BR" sz="1600" b="1" strike="noStrike" spc="-1">
                <a:solidFill>
                  <a:srgbClr val="000000"/>
                </a:solidFill>
                <a:latin typeface="Calibri"/>
              </a:rPr>
              <a:t>Contratou </a:t>
            </a:r>
            <a:r>
              <a:rPr lang="pt-BR" sz="1600" b="0" strike="noStrike" spc="-1">
                <a:solidFill>
                  <a:srgbClr val="000000"/>
                </a:solidFill>
                <a:latin typeface="Calibri"/>
              </a:rPr>
              <a:t>o serviço reclamado com a empresa  (se comprou na loja, pela internet, por telefone etc). Este campo já vem com a opção “Loja Física” marcado como padrão.</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repl">
                                        <p:cTn id="7" dur="1000" fill="hold"/>
                                        <p:tgtEl>
                                          <p:spTgt spid="237"/>
                                        </p:tgtEl>
                                        <p:attrNameLst>
                                          <p:attrName>ppt_w</p:attrName>
                                        </p:attrNameLst>
                                      </p:cBhvr>
                                      <p:tavLst>
                                        <p:tav tm="0">
                                          <p:val>
                                            <p:fltVal val="0"/>
                                          </p:val>
                                        </p:tav>
                                        <p:tav tm="100000">
                                          <p:val>
                                            <p:strVal val="#ppt_w"/>
                                          </p:val>
                                        </p:tav>
                                      </p:tavLst>
                                    </p:anim>
                                    <p:anim calcmode="lin" valueType="num">
                                      <p:cBhvr additive="repl">
                                        <p:cTn id="8" dur="1000" fill="hold"/>
                                        <p:tgtEl>
                                          <p:spTgt spid="237"/>
                                        </p:tgtEl>
                                        <p:attrNameLst>
                                          <p:attrName>ppt_h</p:attrName>
                                        </p:attrNameLst>
                                      </p:cBhvr>
                                      <p:tavLst>
                                        <p:tav tm="0">
                                          <p:val>
                                            <p:fltVal val="0"/>
                                          </p:val>
                                        </p:tav>
                                        <p:tav tm="100000">
                                          <p:val>
                                            <p:strVal val="#ppt_h"/>
                                          </p:val>
                                        </p:tav>
                                      </p:tavLst>
                                    </p:anim>
                                    <p:animEffect transition="in" filter="fade">
                                      <p:cBhvr additive="repl">
                                        <p:cTn id="9"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6553080" y="6356520"/>
            <a:ext cx="2133360" cy="364680"/>
          </a:xfrm>
          <a:prstGeom prst="rect">
            <a:avLst/>
          </a:prstGeom>
          <a:noFill/>
          <a:ln>
            <a:noFill/>
          </a:ln>
        </p:spPr>
        <p:txBody>
          <a:bodyPr anchor="ctr"/>
          <a:lstStyle/>
          <a:p>
            <a:pPr algn="r">
              <a:lnSpc>
                <a:spcPct val="100000"/>
              </a:lnSpc>
            </a:pPr>
            <a:fld id="{2C3D9BAA-B4A8-4311-9A39-2344E623FCAD}" type="slidenum">
              <a:rPr lang="pt-BR" sz="1200" b="0" strike="noStrike" spc="-1">
                <a:solidFill>
                  <a:srgbClr val="8B8B8B"/>
                </a:solidFill>
                <a:latin typeface="Calibri"/>
              </a:rPr>
              <a:t>23</a:t>
            </a:fld>
            <a:endParaRPr lang="pt-BR" sz="1200" b="0" strike="noStrike" spc="-1">
              <a:latin typeface="Times New Roman"/>
            </a:endParaRPr>
          </a:p>
        </p:txBody>
      </p:sp>
      <p:pic>
        <p:nvPicPr>
          <p:cNvPr id="240" name="Picture 2"/>
          <p:cNvPicPr/>
          <p:nvPr/>
        </p:nvPicPr>
        <p:blipFill>
          <a:blip r:embed="rId2"/>
          <a:srcRect t="13804" r="1953"/>
          <a:stretch/>
        </p:blipFill>
        <p:spPr>
          <a:xfrm>
            <a:off x="-14040" y="0"/>
            <a:ext cx="9157680" cy="6038280"/>
          </a:xfrm>
          <a:prstGeom prst="rect">
            <a:avLst/>
          </a:prstGeom>
          <a:ln>
            <a:noFill/>
          </a:ln>
        </p:spPr>
      </p:pic>
      <p:sp>
        <p:nvSpPr>
          <p:cNvPr id="241" name="CustomShape 2"/>
          <p:cNvSpPr/>
          <p:nvPr/>
        </p:nvSpPr>
        <p:spPr>
          <a:xfrm>
            <a:off x="2089800" y="2396520"/>
            <a:ext cx="863640" cy="287640"/>
          </a:xfrm>
          <a:prstGeom prst="rightArrow">
            <a:avLst>
              <a:gd name="adj1" fmla="val 50000"/>
              <a:gd name="adj2" fmla="val 50000"/>
            </a:avLst>
          </a:prstGeom>
          <a:solidFill>
            <a:schemeClr val="accent2"/>
          </a:solidFill>
          <a:ln>
            <a:round/>
          </a:ln>
        </p:spPr>
        <p:style>
          <a:lnRef idx="2">
            <a:schemeClr val="lt1">
              <a:hueOff val="0"/>
              <a:satOff val="0"/>
              <a:lumOff val="0"/>
              <a:alphaOff val="0"/>
            </a:schemeClr>
          </a:lnRef>
          <a:fillRef idx="0">
            <a:scrgbClr r="0" g="0" b="0"/>
          </a:fillRef>
          <a:effectRef idx="0">
            <a:schemeClr val="accent1">
              <a:hueOff val="0"/>
              <a:satOff val="0"/>
              <a:lumOff val="0"/>
              <a:alphaOff val="0"/>
            </a:schemeClr>
          </a:effectRef>
          <a:fontRef idx="minor"/>
        </p:style>
      </p:sp>
      <p:sp>
        <p:nvSpPr>
          <p:cNvPr id="242" name="CustomShape 3"/>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Selecione a </a:t>
            </a:r>
            <a:r>
              <a:rPr lang="pt-BR" sz="1600" b="1" strike="noStrike" spc="-1">
                <a:solidFill>
                  <a:srgbClr val="000000"/>
                </a:solidFill>
                <a:latin typeface="Calibri"/>
              </a:rPr>
              <a:t>Área </a:t>
            </a:r>
            <a:r>
              <a:rPr lang="pt-BR" sz="1600" b="0" strike="noStrike" spc="-1">
                <a:solidFill>
                  <a:srgbClr val="000000"/>
                </a:solidFill>
                <a:latin typeface="Calibri"/>
              </a:rPr>
              <a:t>relacionada à questão apresentada pela parte.</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repl">
                                        <p:cTn id="7" dur="1000" fill="hold"/>
                                        <p:tgtEl>
                                          <p:spTgt spid="241"/>
                                        </p:tgtEl>
                                        <p:attrNameLst>
                                          <p:attrName>ppt_w</p:attrName>
                                        </p:attrNameLst>
                                      </p:cBhvr>
                                      <p:tavLst>
                                        <p:tav tm="0">
                                          <p:val>
                                            <p:fltVal val="0"/>
                                          </p:val>
                                        </p:tav>
                                        <p:tav tm="100000">
                                          <p:val>
                                            <p:strVal val="#ppt_w"/>
                                          </p:val>
                                        </p:tav>
                                      </p:tavLst>
                                    </p:anim>
                                    <p:anim calcmode="lin" valueType="num">
                                      <p:cBhvr additive="repl">
                                        <p:cTn id="8" dur="1000" fill="hold"/>
                                        <p:tgtEl>
                                          <p:spTgt spid="241"/>
                                        </p:tgtEl>
                                        <p:attrNameLst>
                                          <p:attrName>ppt_h</p:attrName>
                                        </p:attrNameLst>
                                      </p:cBhvr>
                                      <p:tavLst>
                                        <p:tav tm="0">
                                          <p:val>
                                            <p:fltVal val="0"/>
                                          </p:val>
                                        </p:tav>
                                        <p:tav tm="100000">
                                          <p:val>
                                            <p:strVal val="#ppt_h"/>
                                          </p:val>
                                        </p:tav>
                                      </p:tavLst>
                                    </p:anim>
                                    <p:animEffect transition="in" filter="fade">
                                      <p:cBhvr additive="repl">
                                        <p:cTn id="9"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6553080" y="6356520"/>
            <a:ext cx="2133360" cy="364680"/>
          </a:xfrm>
          <a:prstGeom prst="rect">
            <a:avLst/>
          </a:prstGeom>
          <a:noFill/>
          <a:ln>
            <a:noFill/>
          </a:ln>
        </p:spPr>
        <p:txBody>
          <a:bodyPr anchor="ctr"/>
          <a:lstStyle/>
          <a:p>
            <a:pPr algn="r">
              <a:lnSpc>
                <a:spcPct val="100000"/>
              </a:lnSpc>
            </a:pPr>
            <a:fld id="{41E3FABD-8F42-46EF-BD60-4D174EEEE38C}" type="slidenum">
              <a:rPr lang="pt-BR" sz="1200" b="0" strike="noStrike" spc="-1">
                <a:solidFill>
                  <a:srgbClr val="8B8B8B"/>
                </a:solidFill>
                <a:latin typeface="Calibri"/>
              </a:rPr>
              <a:t>24</a:t>
            </a:fld>
            <a:endParaRPr lang="pt-BR" sz="1200" b="0" strike="noStrike" spc="-1">
              <a:latin typeface="Times New Roman"/>
            </a:endParaRPr>
          </a:p>
        </p:txBody>
      </p:sp>
      <p:pic>
        <p:nvPicPr>
          <p:cNvPr id="244" name="Picture 2"/>
          <p:cNvPicPr/>
          <p:nvPr/>
        </p:nvPicPr>
        <p:blipFill>
          <a:blip r:embed="rId2"/>
          <a:srcRect t="13804" r="1661"/>
          <a:stretch/>
        </p:blipFill>
        <p:spPr>
          <a:xfrm>
            <a:off x="0" y="0"/>
            <a:ext cx="9158760" cy="6021000"/>
          </a:xfrm>
          <a:prstGeom prst="rect">
            <a:avLst/>
          </a:prstGeom>
          <a:ln>
            <a:noFill/>
          </a:ln>
        </p:spPr>
      </p:pic>
      <p:sp>
        <p:nvSpPr>
          <p:cNvPr id="245" name="CustomShape 2"/>
          <p:cNvSpPr/>
          <p:nvPr/>
        </p:nvSpPr>
        <p:spPr>
          <a:xfrm>
            <a:off x="1936440" y="2790360"/>
            <a:ext cx="863640" cy="287640"/>
          </a:xfrm>
          <a:prstGeom prst="rightArrow">
            <a:avLst>
              <a:gd name="adj1" fmla="val 50000"/>
              <a:gd name="adj2" fmla="val 50000"/>
            </a:avLst>
          </a:prstGeom>
          <a:solidFill>
            <a:schemeClr val="accent2"/>
          </a:solidFill>
          <a:ln>
            <a:round/>
          </a:ln>
        </p:spPr>
        <p:style>
          <a:lnRef idx="2">
            <a:schemeClr val="lt1">
              <a:hueOff val="0"/>
              <a:satOff val="0"/>
              <a:lumOff val="0"/>
              <a:alphaOff val="0"/>
            </a:schemeClr>
          </a:lnRef>
          <a:fillRef idx="0">
            <a:scrgbClr r="0" g="0" b="0"/>
          </a:fillRef>
          <a:effectRef idx="0">
            <a:schemeClr val="accent1">
              <a:hueOff val="0"/>
              <a:satOff val="0"/>
              <a:lumOff val="0"/>
              <a:alphaOff val="0"/>
            </a:schemeClr>
          </a:effectRef>
          <a:fontRef idx="minor"/>
        </p:style>
      </p:sp>
      <p:sp>
        <p:nvSpPr>
          <p:cNvPr id="246" name="CustomShape 3"/>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ea typeface="Microsoft YaHei"/>
              </a:rPr>
              <a:t>Informe o </a:t>
            </a:r>
            <a:r>
              <a:rPr lang="pt-BR" sz="1600" b="1" strike="noStrike" spc="-1">
                <a:solidFill>
                  <a:srgbClr val="000000"/>
                </a:solidFill>
                <a:latin typeface="Calibri"/>
                <a:ea typeface="Microsoft YaHei"/>
              </a:rPr>
              <a:t>Assunto </a:t>
            </a:r>
            <a:r>
              <a:rPr lang="pt-BR" sz="1600" b="0" strike="noStrike" spc="-1">
                <a:solidFill>
                  <a:srgbClr val="000000"/>
                </a:solidFill>
                <a:latin typeface="Calibri"/>
                <a:ea typeface="Microsoft YaHei"/>
              </a:rPr>
              <a:t>relacionado </a:t>
            </a:r>
            <a:r>
              <a:rPr lang="pt-BR" sz="1600" b="0" strike="noStrike" spc="-1">
                <a:solidFill>
                  <a:srgbClr val="000000"/>
                </a:solidFill>
                <a:latin typeface="Calibri"/>
              </a:rPr>
              <a:t>à questão apresentada pela parte.</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repl">
                                        <p:cTn id="7" dur="1000" fill="hold"/>
                                        <p:tgtEl>
                                          <p:spTgt spid="245"/>
                                        </p:tgtEl>
                                        <p:attrNameLst>
                                          <p:attrName>ppt_w</p:attrName>
                                        </p:attrNameLst>
                                      </p:cBhvr>
                                      <p:tavLst>
                                        <p:tav tm="0">
                                          <p:val>
                                            <p:fltVal val="0"/>
                                          </p:val>
                                        </p:tav>
                                        <p:tav tm="100000">
                                          <p:val>
                                            <p:strVal val="#ppt_w"/>
                                          </p:val>
                                        </p:tav>
                                      </p:tavLst>
                                    </p:anim>
                                    <p:anim calcmode="lin" valueType="num">
                                      <p:cBhvr additive="repl">
                                        <p:cTn id="8" dur="1000" fill="hold"/>
                                        <p:tgtEl>
                                          <p:spTgt spid="245"/>
                                        </p:tgtEl>
                                        <p:attrNameLst>
                                          <p:attrName>ppt_h</p:attrName>
                                        </p:attrNameLst>
                                      </p:cBhvr>
                                      <p:tavLst>
                                        <p:tav tm="0">
                                          <p:val>
                                            <p:fltVal val="0"/>
                                          </p:val>
                                        </p:tav>
                                        <p:tav tm="100000">
                                          <p:val>
                                            <p:strVal val="#ppt_h"/>
                                          </p:val>
                                        </p:tav>
                                      </p:tavLst>
                                    </p:anim>
                                    <p:animEffect transition="in" filter="fade">
                                      <p:cBhvr additive="repl">
                                        <p:cTn id="9"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6553080" y="6356520"/>
            <a:ext cx="2133360" cy="364680"/>
          </a:xfrm>
          <a:prstGeom prst="rect">
            <a:avLst/>
          </a:prstGeom>
          <a:noFill/>
          <a:ln>
            <a:noFill/>
          </a:ln>
        </p:spPr>
        <p:txBody>
          <a:bodyPr anchor="ctr"/>
          <a:lstStyle/>
          <a:p>
            <a:pPr algn="r">
              <a:lnSpc>
                <a:spcPct val="100000"/>
              </a:lnSpc>
            </a:pPr>
            <a:fld id="{9C33A767-0457-41A4-85AB-6029AD5C8883}" type="slidenum">
              <a:rPr lang="pt-BR" sz="1200" b="0" strike="noStrike" spc="-1">
                <a:solidFill>
                  <a:srgbClr val="8B8B8B"/>
                </a:solidFill>
                <a:latin typeface="Calibri"/>
              </a:rPr>
              <a:t>25</a:t>
            </a:fld>
            <a:endParaRPr lang="pt-BR" sz="1200" b="0" strike="noStrike" spc="-1">
              <a:latin typeface="Times New Roman"/>
            </a:endParaRPr>
          </a:p>
        </p:txBody>
      </p:sp>
      <p:pic>
        <p:nvPicPr>
          <p:cNvPr id="248" name="Picture 2"/>
          <p:cNvPicPr/>
          <p:nvPr/>
        </p:nvPicPr>
        <p:blipFill>
          <a:blip r:embed="rId2"/>
          <a:srcRect t="9769" r="1757"/>
          <a:stretch/>
        </p:blipFill>
        <p:spPr>
          <a:xfrm>
            <a:off x="6480" y="0"/>
            <a:ext cx="9158760" cy="6309000"/>
          </a:xfrm>
          <a:prstGeom prst="rect">
            <a:avLst/>
          </a:prstGeom>
          <a:ln>
            <a:noFill/>
          </a:ln>
        </p:spPr>
      </p:pic>
      <p:sp>
        <p:nvSpPr>
          <p:cNvPr id="249" name="CustomShape 2"/>
          <p:cNvSpPr/>
          <p:nvPr/>
        </p:nvSpPr>
        <p:spPr>
          <a:xfrm>
            <a:off x="1898280" y="2545920"/>
            <a:ext cx="863640" cy="287640"/>
          </a:xfrm>
          <a:prstGeom prst="rightArrow">
            <a:avLst>
              <a:gd name="adj1" fmla="val 50000"/>
              <a:gd name="adj2" fmla="val 50000"/>
            </a:avLst>
          </a:prstGeom>
          <a:solidFill>
            <a:schemeClr val="accent2"/>
          </a:solidFill>
          <a:ln>
            <a:round/>
          </a:ln>
        </p:spPr>
        <p:style>
          <a:lnRef idx="2">
            <a:schemeClr val="lt1">
              <a:hueOff val="0"/>
              <a:satOff val="0"/>
              <a:lumOff val="0"/>
              <a:alphaOff val="0"/>
            </a:schemeClr>
          </a:lnRef>
          <a:fillRef idx="0">
            <a:scrgbClr r="0" g="0" b="0"/>
          </a:fillRef>
          <a:effectRef idx="0">
            <a:schemeClr val="accent1">
              <a:hueOff val="0"/>
              <a:satOff val="0"/>
              <a:lumOff val="0"/>
              <a:alphaOff val="0"/>
            </a:schemeClr>
          </a:effectRef>
          <a:fontRef idx="minor"/>
        </p:style>
      </p:sp>
      <p:sp>
        <p:nvSpPr>
          <p:cNvPr id="250" name="CustomShape 3"/>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E informe o </a:t>
            </a:r>
            <a:r>
              <a:rPr lang="pt-BR" sz="1600" b="1" strike="noStrike" spc="-1">
                <a:solidFill>
                  <a:srgbClr val="000000"/>
                </a:solidFill>
                <a:latin typeface="Calibri"/>
              </a:rPr>
              <a:t>Problema, </a:t>
            </a:r>
            <a:r>
              <a:rPr lang="pt-BR" sz="1600" b="0" strike="noStrike" spc="-1">
                <a:solidFill>
                  <a:srgbClr val="000000"/>
                </a:solidFill>
                <a:latin typeface="Calibri"/>
              </a:rPr>
              <a:t>de acordo com as classificações disponíveis.</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additive="repl">
                                        <p:cTn id="7" dur="1000" fill="hold"/>
                                        <p:tgtEl>
                                          <p:spTgt spid="249"/>
                                        </p:tgtEl>
                                        <p:attrNameLst>
                                          <p:attrName>ppt_w</p:attrName>
                                        </p:attrNameLst>
                                      </p:cBhvr>
                                      <p:tavLst>
                                        <p:tav tm="0">
                                          <p:val>
                                            <p:fltVal val="0"/>
                                          </p:val>
                                        </p:tav>
                                        <p:tav tm="100000">
                                          <p:val>
                                            <p:strVal val="#ppt_w"/>
                                          </p:val>
                                        </p:tav>
                                      </p:tavLst>
                                    </p:anim>
                                    <p:anim calcmode="lin" valueType="num">
                                      <p:cBhvr additive="repl">
                                        <p:cTn id="8" dur="1000" fill="hold"/>
                                        <p:tgtEl>
                                          <p:spTgt spid="249"/>
                                        </p:tgtEl>
                                        <p:attrNameLst>
                                          <p:attrName>ppt_h</p:attrName>
                                        </p:attrNameLst>
                                      </p:cBhvr>
                                      <p:tavLst>
                                        <p:tav tm="0">
                                          <p:val>
                                            <p:fltVal val="0"/>
                                          </p:val>
                                        </p:tav>
                                        <p:tav tm="100000">
                                          <p:val>
                                            <p:strVal val="#ppt_h"/>
                                          </p:val>
                                        </p:tav>
                                      </p:tavLst>
                                    </p:anim>
                                    <p:animEffect transition="in" filter="fade">
                                      <p:cBhvr additive="repl">
                                        <p:cTn id="9"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6553080" y="6356520"/>
            <a:ext cx="2133360" cy="364680"/>
          </a:xfrm>
          <a:prstGeom prst="rect">
            <a:avLst/>
          </a:prstGeom>
          <a:noFill/>
          <a:ln>
            <a:noFill/>
          </a:ln>
        </p:spPr>
        <p:txBody>
          <a:bodyPr anchor="ctr"/>
          <a:lstStyle/>
          <a:p>
            <a:pPr algn="r">
              <a:lnSpc>
                <a:spcPct val="100000"/>
              </a:lnSpc>
            </a:pPr>
            <a:fld id="{9BCD66AF-64F6-4D03-881B-12233C989A99}" type="slidenum">
              <a:rPr lang="pt-BR" sz="1200" b="0" strike="noStrike" spc="-1">
                <a:solidFill>
                  <a:srgbClr val="8B8B8B"/>
                </a:solidFill>
                <a:latin typeface="Calibri"/>
              </a:rPr>
              <a:t>26</a:t>
            </a:fld>
            <a:endParaRPr lang="pt-BR" sz="1200" b="0" strike="noStrike" spc="-1">
              <a:latin typeface="Times New Roman"/>
            </a:endParaRPr>
          </a:p>
        </p:txBody>
      </p:sp>
      <p:pic>
        <p:nvPicPr>
          <p:cNvPr id="252" name="Picture 2"/>
          <p:cNvPicPr/>
          <p:nvPr/>
        </p:nvPicPr>
        <p:blipFill>
          <a:blip r:embed="rId2"/>
          <a:srcRect t="9897" r="1757"/>
          <a:stretch/>
        </p:blipFill>
        <p:spPr>
          <a:xfrm>
            <a:off x="0" y="0"/>
            <a:ext cx="9143640" cy="6289560"/>
          </a:xfrm>
          <a:prstGeom prst="rect">
            <a:avLst/>
          </a:prstGeom>
          <a:ln>
            <a:noFill/>
          </a:ln>
        </p:spPr>
      </p:pic>
      <p:sp>
        <p:nvSpPr>
          <p:cNvPr id="253" name="CustomShape 2"/>
          <p:cNvSpPr/>
          <p:nvPr/>
        </p:nvSpPr>
        <p:spPr>
          <a:xfrm>
            <a:off x="3348000" y="3841920"/>
            <a:ext cx="1439640" cy="719640"/>
          </a:xfrm>
          <a:prstGeom prst="rect">
            <a:avLst/>
          </a:prstGeom>
          <a:noFill/>
          <a:ln>
            <a:round/>
          </a:ln>
        </p:spPr>
        <p:style>
          <a:lnRef idx="2">
            <a:schemeClr val="accent2"/>
          </a:lnRef>
          <a:fillRef idx="1">
            <a:schemeClr val="lt1"/>
          </a:fillRef>
          <a:effectRef idx="0">
            <a:schemeClr val="accent2"/>
          </a:effectRef>
          <a:fontRef idx="minor"/>
        </p:style>
      </p:sp>
      <p:sp>
        <p:nvSpPr>
          <p:cNvPr id="254" name="CustomShape 3"/>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ea typeface="Microsoft YaHei"/>
              </a:rPr>
              <a:t>De acordo com o assunto informado, podem surgir alguns campos para que você acrescente informações importantes, que podem auxiliar na resolução da </a:t>
            </a:r>
            <a:r>
              <a:rPr lang="pt-BR" sz="1600" b="0" strike="noStrike" spc="-1">
                <a:solidFill>
                  <a:srgbClr val="000000"/>
                </a:solidFill>
                <a:latin typeface="Calibri"/>
              </a:rPr>
              <a:t>questão apresentada pela parte. </a:t>
            </a:r>
            <a:endParaRPr lang="pt-BR"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repl">
                                        <p:cTn id="7" dur="1000" fill="hold"/>
                                        <p:tgtEl>
                                          <p:spTgt spid="253"/>
                                        </p:tgtEl>
                                        <p:attrNameLst>
                                          <p:attrName>ppt_w</p:attrName>
                                        </p:attrNameLst>
                                      </p:cBhvr>
                                      <p:tavLst>
                                        <p:tav tm="0">
                                          <p:val>
                                            <p:fltVal val="0"/>
                                          </p:val>
                                        </p:tav>
                                        <p:tav tm="100000">
                                          <p:val>
                                            <p:strVal val="#ppt_w"/>
                                          </p:val>
                                        </p:tav>
                                      </p:tavLst>
                                    </p:anim>
                                    <p:anim calcmode="lin" valueType="num">
                                      <p:cBhvr additive="repl">
                                        <p:cTn id="8" dur="1000" fill="hold"/>
                                        <p:tgtEl>
                                          <p:spTgt spid="253"/>
                                        </p:tgtEl>
                                        <p:attrNameLst>
                                          <p:attrName>ppt_h</p:attrName>
                                        </p:attrNameLst>
                                      </p:cBhvr>
                                      <p:tavLst>
                                        <p:tav tm="0">
                                          <p:val>
                                            <p:fltVal val="0"/>
                                          </p:val>
                                        </p:tav>
                                        <p:tav tm="100000">
                                          <p:val>
                                            <p:strVal val="#ppt_h"/>
                                          </p:val>
                                        </p:tav>
                                      </p:tavLst>
                                    </p:anim>
                                    <p:animEffect transition="in" filter="fade">
                                      <p:cBhvr additive="repl">
                                        <p:cTn id="9"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457200" y="0"/>
            <a:ext cx="8229240" cy="1599840"/>
          </a:xfrm>
          <a:prstGeom prst="rect">
            <a:avLst/>
          </a:prstGeom>
          <a:noFill/>
          <a:ln>
            <a:noFill/>
          </a:ln>
        </p:spPr>
        <p:txBody>
          <a:bodyPr anchor="b"/>
          <a:lstStyle/>
          <a:p>
            <a:pPr>
              <a:lnSpc>
                <a:spcPts val="5800"/>
              </a:lnSpc>
            </a:pPr>
            <a:r>
              <a:rPr lang="pt-BR" sz="5400" b="0" strike="noStrike" spc="-1">
                <a:solidFill>
                  <a:srgbClr val="2F5897"/>
                </a:solidFill>
                <a:latin typeface="Palatino Linotype"/>
              </a:rPr>
              <a:t>Atenção!</a:t>
            </a:r>
            <a:endParaRPr lang="pt-BR" sz="5400" b="0" strike="noStrike" spc="-1">
              <a:solidFill>
                <a:srgbClr val="000000"/>
              </a:solidFill>
              <a:latin typeface="Palatino Linotype"/>
            </a:endParaRPr>
          </a:p>
        </p:txBody>
      </p:sp>
      <p:sp>
        <p:nvSpPr>
          <p:cNvPr id="256" name="TextShape 2"/>
          <p:cNvSpPr txBox="1"/>
          <p:nvPr/>
        </p:nvSpPr>
        <p:spPr>
          <a:xfrm>
            <a:off x="8543160" y="6356520"/>
            <a:ext cx="561600" cy="364680"/>
          </a:xfrm>
          <a:prstGeom prst="rect">
            <a:avLst/>
          </a:prstGeom>
          <a:noFill/>
          <a:ln>
            <a:noFill/>
          </a:ln>
        </p:spPr>
        <p:txBody>
          <a:bodyPr lIns="27360" rIns="45720" anchor="ctr"/>
          <a:lstStyle/>
          <a:p>
            <a:pPr>
              <a:lnSpc>
                <a:spcPct val="100000"/>
              </a:lnSpc>
            </a:pPr>
            <a:fld id="{EA6395F7-0318-4904-A8D8-D11CB08D6609}" type="slidenum">
              <a:rPr lang="pt-BR" sz="1200" b="0" strike="noStrike" spc="-1">
                <a:solidFill>
                  <a:srgbClr val="595959"/>
                </a:solidFill>
                <a:latin typeface="Century Gothic"/>
              </a:rPr>
              <a:t>27</a:t>
            </a:fld>
            <a:endParaRPr lang="pt-BR" sz="1200" b="0" strike="noStrike" spc="-1">
              <a:latin typeface="Times New Roman"/>
            </a:endParaRPr>
          </a:p>
        </p:txBody>
      </p:sp>
      <p:sp>
        <p:nvSpPr>
          <p:cNvPr id="257" name="CustomShape 3"/>
          <p:cNvSpPr/>
          <p:nvPr/>
        </p:nvSpPr>
        <p:spPr>
          <a:xfrm>
            <a:off x="375840" y="1845000"/>
            <a:ext cx="8146800" cy="46080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just">
              <a:lnSpc>
                <a:spcPct val="100000"/>
              </a:lnSpc>
              <a:spcBef>
                <a:spcPts val="439"/>
              </a:spcBef>
            </a:pPr>
            <a:endParaRPr lang="pt-BR" sz="24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Os próximos passos serão o preenchimento dos campos “Relato” e “Pedido”.</a:t>
            </a:r>
            <a:endParaRPr lang="pt-BR" sz="22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É necessário preencher os campos  “Relato” e “Pedido” da reclamação em primeira pessoa, relatando a experiência do próprio consumidor. Isso é importante para que não haja diferenciação da empresa  no tratamento dado às reclamações geradas no Consumidor.gov.br, por intermédio do Pje, daquelas abertas diretamente na plataforma pelos consumidores. </a:t>
            </a:r>
            <a:endParaRPr lang="pt-BR" sz="2200" b="0" strike="noStrike" spc="-1">
              <a:latin typeface="Arial"/>
            </a:endParaRPr>
          </a:p>
          <a:p>
            <a:pPr algn="just">
              <a:lnSpc>
                <a:spcPct val="100000"/>
              </a:lnSpc>
              <a:spcBef>
                <a:spcPts val="439"/>
              </a:spcBef>
            </a:pPr>
            <a:endParaRPr lang="pt-BR" sz="2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4"/>
          <p:cNvPicPr/>
          <p:nvPr/>
        </p:nvPicPr>
        <p:blipFill>
          <a:blip r:embed="rId2"/>
          <a:srcRect l="50008" t="7273" r="982"/>
          <a:stretch/>
        </p:blipFill>
        <p:spPr>
          <a:xfrm>
            <a:off x="12240" y="0"/>
            <a:ext cx="9131400" cy="5397840"/>
          </a:xfrm>
          <a:prstGeom prst="rect">
            <a:avLst/>
          </a:prstGeom>
          <a:ln>
            <a:noFill/>
          </a:ln>
        </p:spPr>
      </p:pic>
      <p:sp>
        <p:nvSpPr>
          <p:cNvPr id="259" name="CustomShape 1"/>
          <p:cNvSpPr/>
          <p:nvPr/>
        </p:nvSpPr>
        <p:spPr>
          <a:xfrm>
            <a:off x="179640" y="5445360"/>
            <a:ext cx="8784720" cy="1223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No espaço a seguir, você deve descrever a reclamação do consumidor. </a:t>
            </a:r>
            <a:r>
              <a:rPr lang="pt-BR" sz="1600" b="1" u="sng" strike="noStrike" spc="-1">
                <a:solidFill>
                  <a:srgbClr val="000000"/>
                </a:solidFill>
                <a:uFillTx/>
                <a:latin typeface="Calibri"/>
              </a:rPr>
              <a:t>Este campo será público</a:t>
            </a:r>
            <a:r>
              <a:rPr lang="pt-BR" sz="1600" b="0" strike="noStrike" spc="-1">
                <a:solidFill>
                  <a:srgbClr val="000000"/>
                </a:solidFill>
                <a:latin typeface="Calibri"/>
              </a:rPr>
              <a:t>, por isso não coloque informações pessoais!</a:t>
            </a:r>
            <a:endParaRPr lang="pt-BR" sz="1600" b="0" strike="noStrike" spc="-1">
              <a:latin typeface="Arial"/>
            </a:endParaRPr>
          </a:p>
        </p:txBody>
      </p:sp>
      <p:sp>
        <p:nvSpPr>
          <p:cNvPr id="260" name="CustomShape 2"/>
          <p:cNvSpPr/>
          <p:nvPr/>
        </p:nvSpPr>
        <p:spPr>
          <a:xfrm>
            <a:off x="3434760" y="1583280"/>
            <a:ext cx="4752000" cy="1223640"/>
          </a:xfrm>
          <a:prstGeom prst="rect">
            <a:avLst/>
          </a:prstGeom>
          <a:noFill/>
          <a:ln>
            <a:round/>
          </a:ln>
        </p:spPr>
        <p:style>
          <a:lnRef idx="2">
            <a:schemeClr val="accent2"/>
          </a:lnRef>
          <a:fillRef idx="1">
            <a:schemeClr val="lt1"/>
          </a:fillRef>
          <a:effectRef idx="0">
            <a:schemeClr val="accent2"/>
          </a:effectRef>
          <a:fontRef idx="minor"/>
        </p:style>
      </p:sp>
      <p:sp>
        <p:nvSpPr>
          <p:cNvPr id="261" name="TextShape 3"/>
          <p:cNvSpPr txBox="1"/>
          <p:nvPr/>
        </p:nvSpPr>
        <p:spPr>
          <a:xfrm>
            <a:off x="6553080" y="6356520"/>
            <a:ext cx="2133360" cy="364680"/>
          </a:xfrm>
          <a:prstGeom prst="rect">
            <a:avLst/>
          </a:prstGeom>
          <a:noFill/>
          <a:ln>
            <a:noFill/>
          </a:ln>
        </p:spPr>
        <p:txBody>
          <a:bodyPr anchor="ctr"/>
          <a:lstStyle/>
          <a:p>
            <a:pPr algn="r">
              <a:lnSpc>
                <a:spcPct val="100000"/>
              </a:lnSpc>
            </a:pPr>
            <a:fld id="{1EE13B8B-B3FC-404C-9DEF-DA542087EA3D}" type="slidenum">
              <a:rPr lang="pt-BR" sz="1200" b="0" strike="noStrike" spc="-1">
                <a:solidFill>
                  <a:srgbClr val="8B8B8B"/>
                </a:solidFill>
                <a:latin typeface="Calibri"/>
              </a:rPr>
              <a:t>28</a:t>
            </a:fld>
            <a:endParaRPr lang="pt-BR" sz="12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remove" nodeType="click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repl">
                                        <p:cTn id="7" dur="1000" fill="hold"/>
                                        <p:tgtEl>
                                          <p:spTgt spid="260"/>
                                        </p:tgtEl>
                                        <p:attrNameLst>
                                          <p:attrName>ppt_w</p:attrName>
                                        </p:attrNameLst>
                                      </p:cBhvr>
                                      <p:tavLst>
                                        <p:tav tm="0">
                                          <p:val>
                                            <p:fltVal val="0"/>
                                          </p:val>
                                        </p:tav>
                                        <p:tav tm="100000">
                                          <p:val>
                                            <p:strVal val="#ppt_w"/>
                                          </p:val>
                                        </p:tav>
                                      </p:tavLst>
                                    </p:anim>
                                    <p:anim calcmode="lin" valueType="num">
                                      <p:cBhvr additive="repl">
                                        <p:cTn id="8" dur="1000" fill="hold"/>
                                        <p:tgtEl>
                                          <p:spTgt spid="260"/>
                                        </p:tgtEl>
                                        <p:attrNameLst>
                                          <p:attrName>ppt_h</p:attrName>
                                        </p:attrNameLst>
                                      </p:cBhvr>
                                      <p:tavLst>
                                        <p:tav tm="0">
                                          <p:val>
                                            <p:fltVal val="0"/>
                                          </p:val>
                                        </p:tav>
                                        <p:tav tm="100000">
                                          <p:val>
                                            <p:strVal val="#ppt_h"/>
                                          </p:val>
                                        </p:tav>
                                      </p:tavLst>
                                    </p:anim>
                                    <p:animEffect transition="in" filter="fade">
                                      <p:cBhvr additive="repl">
                                        <p:cTn id="9"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A seguir, você descreve o pedido, ou seja, o que se espera da empresa. </a:t>
            </a:r>
            <a:endParaRPr lang="pt-BR" sz="1600" b="0" strike="noStrike" spc="-1">
              <a:latin typeface="Arial"/>
            </a:endParaRPr>
          </a:p>
          <a:p>
            <a:pPr algn="ctr">
              <a:lnSpc>
                <a:spcPct val="100000"/>
              </a:lnSpc>
            </a:pPr>
            <a:r>
              <a:rPr lang="pt-BR" sz="1600" b="1" strike="noStrike" spc="-1">
                <a:solidFill>
                  <a:srgbClr val="000000"/>
                </a:solidFill>
                <a:latin typeface="Calibri"/>
              </a:rPr>
              <a:t>Este campo não é público.</a:t>
            </a:r>
            <a:endParaRPr lang="pt-BR" sz="1600" b="0" strike="noStrike" spc="-1">
              <a:latin typeface="Arial"/>
            </a:endParaRPr>
          </a:p>
        </p:txBody>
      </p:sp>
      <p:grpSp>
        <p:nvGrpSpPr>
          <p:cNvPr id="263" name="Group 2"/>
          <p:cNvGrpSpPr/>
          <p:nvPr/>
        </p:nvGrpSpPr>
        <p:grpSpPr>
          <a:xfrm>
            <a:off x="0" y="0"/>
            <a:ext cx="9143640" cy="5445000"/>
            <a:chOff x="0" y="0"/>
            <a:chExt cx="9143640" cy="5445000"/>
          </a:xfrm>
        </p:grpSpPr>
        <p:pic>
          <p:nvPicPr>
            <p:cNvPr id="264" name="Picture 4"/>
            <p:cNvPicPr/>
            <p:nvPr/>
          </p:nvPicPr>
          <p:blipFill>
            <a:blip r:embed="rId2"/>
            <a:srcRect l="50008" t="6811" r="469"/>
            <a:stretch/>
          </p:blipFill>
          <p:spPr>
            <a:xfrm>
              <a:off x="0" y="0"/>
              <a:ext cx="9143640" cy="5445000"/>
            </a:xfrm>
            <a:prstGeom prst="rect">
              <a:avLst/>
            </a:prstGeom>
            <a:ln>
              <a:noFill/>
            </a:ln>
          </p:spPr>
        </p:pic>
        <p:sp>
          <p:nvSpPr>
            <p:cNvPr id="265" name="CustomShape 3"/>
            <p:cNvSpPr/>
            <p:nvPr/>
          </p:nvSpPr>
          <p:spPr>
            <a:xfrm>
              <a:off x="3374640" y="3298320"/>
              <a:ext cx="4797000" cy="1251360"/>
            </a:xfrm>
            <a:prstGeom prst="rect">
              <a:avLst/>
            </a:prstGeom>
            <a:noFill/>
            <a:ln>
              <a:round/>
            </a:ln>
          </p:spPr>
          <p:style>
            <a:lnRef idx="2">
              <a:schemeClr val="accent2"/>
            </a:lnRef>
            <a:fillRef idx="1">
              <a:schemeClr val="lt1"/>
            </a:fillRef>
            <a:effectRef idx="0">
              <a:schemeClr val="accent2"/>
            </a:effectRef>
            <a:fontRef idx="minor"/>
          </p:style>
        </p:sp>
      </p:grpSp>
      <p:sp>
        <p:nvSpPr>
          <p:cNvPr id="266" name="TextShape 4"/>
          <p:cNvSpPr txBox="1"/>
          <p:nvPr/>
        </p:nvSpPr>
        <p:spPr>
          <a:xfrm>
            <a:off x="6553080" y="6356520"/>
            <a:ext cx="2133360" cy="364680"/>
          </a:xfrm>
          <a:prstGeom prst="rect">
            <a:avLst/>
          </a:prstGeom>
          <a:noFill/>
          <a:ln>
            <a:noFill/>
          </a:ln>
        </p:spPr>
        <p:txBody>
          <a:bodyPr anchor="ctr"/>
          <a:lstStyle/>
          <a:p>
            <a:pPr algn="r">
              <a:lnSpc>
                <a:spcPct val="100000"/>
              </a:lnSpc>
            </a:pPr>
            <a:fld id="{B001B007-F73B-4DAB-BD83-0D65723098CE}" type="slidenum">
              <a:rPr lang="pt-BR" sz="1200" b="0" strike="noStrike" spc="-1">
                <a:solidFill>
                  <a:srgbClr val="8B8B8B"/>
                </a:solidFill>
                <a:latin typeface="Calibri"/>
              </a:rPr>
              <a:t>29</a:t>
            </a:fld>
            <a:endParaRPr lang="pt-B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Text Box 2">
            <a:extLst>
              <a:ext uri="{FF2B5EF4-FFF2-40B4-BE49-F238E27FC236}"/>
            </a:extLst>
          </p:cNvPr>
          <p:cNvSpPr txBox="1">
            <a:spLocks noChangeArrowheads="1"/>
          </p:cNvSpPr>
          <p:nvPr/>
        </p:nvSpPr>
        <p:spPr bwMode="auto">
          <a:xfrm>
            <a:off x="411163" y="1619250"/>
            <a:ext cx="8037512" cy="417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000000"/>
                </a:solidFill>
                <a:latin typeface="Calibri" panose="020F0502020204030204" pitchFamily="34" charset="0"/>
                <a:ea typeface="ＭＳ Ｐゴシック" panose="020B0600070205080204" pitchFamily="34" charset="-128"/>
              </a:defRPr>
            </a:lvl9pPr>
          </a:lstStyle>
          <a:p>
            <a:pPr algn="just" eaLnBrk="1" hangingPunct="1">
              <a:lnSpc>
                <a:spcPct val="130000"/>
              </a:lnSpc>
              <a:spcBef>
                <a:spcPts val="600"/>
              </a:spcBef>
              <a:buClrTx/>
              <a:defRPr/>
            </a:pPr>
            <a:r>
              <a:rPr lang="pt-BR" altLang="pt-BR" sz="1800" dirty="0">
                <a:solidFill>
                  <a:srgbClr val="7F7F7F"/>
                </a:solidFill>
                <a:latin typeface="Roboto Light" charset="0"/>
              </a:rPr>
              <a:t>O Consumidor.gov.br é um serviço público e gratuito que:</a:t>
            </a:r>
          </a:p>
          <a:p>
            <a:pPr algn="just" eaLnBrk="1" hangingPunct="1">
              <a:lnSpc>
                <a:spcPct val="130000"/>
              </a:lnSpc>
              <a:spcBef>
                <a:spcPts val="600"/>
              </a:spcBef>
              <a:buClrTx/>
              <a:defRPr/>
            </a:pPr>
            <a:endParaRPr lang="pt-BR" altLang="pt-BR" sz="1800" dirty="0">
              <a:solidFill>
                <a:srgbClr val="7F7F7F"/>
              </a:solidFill>
              <a:latin typeface="Roboto Light" charset="0"/>
            </a:endParaRPr>
          </a:p>
          <a:p>
            <a:pPr marL="285750" indent="-285750" algn="just" eaLnBrk="1" hangingPunct="1">
              <a:lnSpc>
                <a:spcPct val="130000"/>
              </a:lnSpc>
              <a:spcBef>
                <a:spcPts val="600"/>
              </a:spcBef>
              <a:spcAft>
                <a:spcPts val="1800"/>
              </a:spcAft>
              <a:buClrTx/>
              <a:buFont typeface="Wingdings" panose="05000000000000000000" pitchFamily="2" charset="2"/>
              <a:buChar char="ü"/>
              <a:defRPr/>
            </a:pPr>
            <a:r>
              <a:rPr lang="pt-BR" altLang="pt-BR" sz="1800" dirty="0">
                <a:solidFill>
                  <a:srgbClr val="7F7F7F"/>
                </a:solidFill>
                <a:latin typeface="Roboto Light" charset="0"/>
              </a:rPr>
              <a:t> Permite a interlocução direta entre consumidores e empresas para solução alternativa de problemas de consumo; </a:t>
            </a:r>
          </a:p>
          <a:p>
            <a:pPr marL="285750" indent="-285750" algn="just" eaLnBrk="1" hangingPunct="1">
              <a:lnSpc>
                <a:spcPct val="130000"/>
              </a:lnSpc>
              <a:spcBef>
                <a:spcPts val="600"/>
              </a:spcBef>
              <a:spcAft>
                <a:spcPts val="1800"/>
              </a:spcAft>
              <a:buClrTx/>
              <a:buFont typeface="Wingdings" panose="05000000000000000000" pitchFamily="2" charset="2"/>
              <a:buChar char="ü"/>
              <a:defRPr/>
            </a:pPr>
            <a:r>
              <a:rPr lang="pt-BR" altLang="pt-BR" sz="1800" dirty="0">
                <a:solidFill>
                  <a:srgbClr val="7F7F7F"/>
                </a:solidFill>
                <a:latin typeface="Roboto Light" charset="0"/>
              </a:rPr>
              <a:t> Fornece ao Estado informações essenciais à elaboração e implementação de políticas públicas de defesa dos consumidores; e </a:t>
            </a:r>
          </a:p>
          <a:p>
            <a:pPr marL="285750" indent="-285750" algn="just" eaLnBrk="1" hangingPunct="1">
              <a:lnSpc>
                <a:spcPct val="130000"/>
              </a:lnSpc>
              <a:spcBef>
                <a:spcPts val="600"/>
              </a:spcBef>
              <a:spcAft>
                <a:spcPts val="1800"/>
              </a:spcAft>
              <a:buClrTx/>
              <a:buFont typeface="Wingdings" panose="05000000000000000000" pitchFamily="2" charset="2"/>
              <a:buChar char="ü"/>
              <a:defRPr/>
            </a:pPr>
            <a:r>
              <a:rPr lang="pt-BR" altLang="pt-BR" sz="1800" dirty="0">
                <a:solidFill>
                  <a:srgbClr val="7F7F7F"/>
                </a:solidFill>
                <a:latin typeface="Roboto Light" charset="0"/>
              </a:rPr>
              <a:t> Incentiva a competitividade no mercado pela melhoria da qualidade e do atendimento ao consumidor.</a:t>
            </a:r>
          </a:p>
          <a:p>
            <a:pPr>
              <a:lnSpc>
                <a:spcPct val="200000"/>
              </a:lnSpc>
              <a:spcBef>
                <a:spcPts val="638"/>
              </a:spcBef>
              <a:buClrTx/>
              <a:buSzPct val="25000"/>
              <a:buFontTx/>
              <a:buNone/>
              <a:defRPr/>
            </a:pPr>
            <a:r>
              <a:rPr lang="pt-BR" altLang="pt-BR" sz="2800" b="1" dirty="0">
                <a:solidFill>
                  <a:srgbClr val="595959"/>
                </a:solidFill>
                <a:latin typeface="Roboto Light" charset="0"/>
              </a:rPr>
              <a:t>  </a:t>
            </a:r>
          </a:p>
          <a:p>
            <a:pPr>
              <a:lnSpc>
                <a:spcPct val="200000"/>
              </a:lnSpc>
              <a:spcBef>
                <a:spcPts val="638"/>
              </a:spcBef>
              <a:buClrTx/>
              <a:buSzPct val="25000"/>
              <a:buFontTx/>
              <a:buNone/>
              <a:defRPr/>
            </a:pPr>
            <a:r>
              <a:rPr lang="pt-BR" altLang="pt-BR" sz="2800" b="1" dirty="0">
                <a:solidFill>
                  <a:srgbClr val="595959"/>
                </a:solidFill>
                <a:latin typeface="Roboto Light" charset="0"/>
              </a:rPr>
              <a:t> </a:t>
            </a:r>
          </a:p>
          <a:p>
            <a:pPr>
              <a:lnSpc>
                <a:spcPct val="200000"/>
              </a:lnSpc>
              <a:spcBef>
                <a:spcPts val="638"/>
              </a:spcBef>
              <a:buClrTx/>
              <a:buSzPct val="25000"/>
              <a:buFontTx/>
              <a:buNone/>
              <a:defRPr/>
            </a:pPr>
            <a:r>
              <a:rPr lang="pt-BR" altLang="pt-BR" sz="2800" b="1" dirty="0">
                <a:solidFill>
                  <a:srgbClr val="595959"/>
                </a:solidFill>
                <a:latin typeface="Roboto Light" charset="0"/>
              </a:rPr>
              <a:t> </a:t>
            </a:r>
          </a:p>
        </p:txBody>
      </p:sp>
      <p:sp>
        <p:nvSpPr>
          <p:cNvPr id="9220" name="Text Box 3"/>
          <p:cNvSpPr txBox="1">
            <a:spLocks noChangeArrowheads="1"/>
          </p:cNvSpPr>
          <p:nvPr/>
        </p:nvSpPr>
        <p:spPr bwMode="auto">
          <a:xfrm>
            <a:off x="457200" y="19367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pt-BR" altLang="pt-BR" sz="3600">
                <a:solidFill>
                  <a:srgbClr val="244F6D"/>
                </a:solidFill>
                <a:latin typeface="Roboto Black" charset="0"/>
              </a:rPr>
              <a:t>O Serviço</a:t>
            </a:r>
          </a:p>
        </p:txBody>
      </p:sp>
      <p:sp>
        <p:nvSpPr>
          <p:cNvPr id="9221" name="AutoShape 4"/>
          <p:cNvSpPr>
            <a:spLocks noChangeArrowheads="1"/>
          </p:cNvSpPr>
          <p:nvPr/>
        </p:nvSpPr>
        <p:spPr bwMode="auto">
          <a:xfrm flipH="1" flipV="1">
            <a:off x="6659563" y="0"/>
            <a:ext cx="2484437" cy="2484438"/>
          </a:xfrm>
          <a:prstGeom prst="rtTriangle">
            <a:avLst/>
          </a:prstGeom>
          <a:solidFill>
            <a:srgbClr val="244F6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pic>
        <p:nvPicPr>
          <p:cNvPr id="92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260350"/>
            <a:ext cx="792162" cy="792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Imagem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6311900"/>
            <a:ext cx="9144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32017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457200" y="-454680"/>
            <a:ext cx="8229240" cy="1599840"/>
          </a:xfrm>
          <a:prstGeom prst="rect">
            <a:avLst/>
          </a:prstGeom>
          <a:noFill/>
          <a:ln>
            <a:noFill/>
          </a:ln>
        </p:spPr>
        <p:txBody>
          <a:bodyPr anchor="b"/>
          <a:lstStyle/>
          <a:p>
            <a:pPr>
              <a:lnSpc>
                <a:spcPts val="5800"/>
              </a:lnSpc>
            </a:pPr>
            <a:r>
              <a:rPr lang="pt-BR" sz="5400" b="0" strike="noStrike" spc="-1">
                <a:solidFill>
                  <a:srgbClr val="2F5897"/>
                </a:solidFill>
                <a:latin typeface="Palatino Linotype"/>
              </a:rPr>
              <a:t>Atenção!</a:t>
            </a:r>
            <a:endParaRPr lang="pt-BR" sz="5400" b="0" strike="noStrike" spc="-1">
              <a:solidFill>
                <a:srgbClr val="000000"/>
              </a:solidFill>
              <a:latin typeface="Palatino Linotype"/>
            </a:endParaRPr>
          </a:p>
        </p:txBody>
      </p:sp>
      <p:sp>
        <p:nvSpPr>
          <p:cNvPr id="268" name="TextShape 2"/>
          <p:cNvSpPr txBox="1"/>
          <p:nvPr/>
        </p:nvSpPr>
        <p:spPr>
          <a:xfrm>
            <a:off x="457200" y="1484640"/>
            <a:ext cx="8146800" cy="4065120"/>
          </a:xfrm>
          <a:prstGeom prst="rect">
            <a:avLst/>
          </a:prstGeom>
          <a:noFill/>
          <a:ln>
            <a:noFill/>
          </a:ln>
        </p:spPr>
        <p:txBody>
          <a:bodyPr>
            <a:normAutofit/>
          </a:bodyPr>
          <a:lstStyle/>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O conteúdo do campo </a:t>
            </a:r>
            <a:r>
              <a:rPr lang="pt-BR" sz="2200" b="1" strike="noStrike" spc="-1">
                <a:solidFill>
                  <a:srgbClr val="808080"/>
                </a:solidFill>
                <a:latin typeface="Century Gothic"/>
              </a:rPr>
              <a:t>Descreva sua reclamação </a:t>
            </a:r>
            <a:r>
              <a:rPr lang="pt-BR" sz="2200" b="0" strike="noStrike" spc="-1">
                <a:solidFill>
                  <a:srgbClr val="808080"/>
                </a:solidFill>
                <a:latin typeface="Century Gothic"/>
              </a:rPr>
              <a:t>será público! Ele poderá ser exibido na aba de consulta às reclamações registradas na página do Consumidor.gov.br (</a:t>
            </a:r>
            <a:r>
              <a:rPr lang="pt-BR" sz="2200" b="0" i="1" strike="noStrike" spc="-1">
                <a:solidFill>
                  <a:srgbClr val="808080"/>
                </a:solidFill>
                <a:latin typeface="Century Gothic"/>
              </a:rPr>
              <a:t>Indicadores</a:t>
            </a:r>
            <a:r>
              <a:rPr lang="pt-BR" sz="2200" b="0" strike="noStrike" spc="-1">
                <a:solidFill>
                  <a:srgbClr val="808080"/>
                </a:solidFill>
                <a:latin typeface="Century Gothic"/>
              </a:rPr>
              <a:t> – </a:t>
            </a:r>
            <a:r>
              <a:rPr lang="pt-BR" sz="2200" b="0" i="1" strike="noStrike" spc="-1">
                <a:solidFill>
                  <a:srgbClr val="808080"/>
                </a:solidFill>
                <a:latin typeface="Century Gothic"/>
              </a:rPr>
              <a:t>Relato do Consumidor</a:t>
            </a:r>
            <a:r>
              <a:rPr lang="pt-BR" sz="2200" b="0" strike="noStrike" spc="-1">
                <a:solidFill>
                  <a:srgbClr val="808080"/>
                </a:solidFill>
                <a:latin typeface="Century Gothic"/>
              </a:rPr>
              <a:t>), portanto, </a:t>
            </a:r>
            <a:r>
              <a:rPr lang="pt-BR" sz="2200" b="1" u="sng" strike="noStrike" spc="-1">
                <a:solidFill>
                  <a:srgbClr val="808080"/>
                </a:solidFill>
                <a:uFillTx/>
                <a:latin typeface="Century Gothic"/>
              </a:rPr>
              <a:t>não coloque informações pessoais</a:t>
            </a:r>
            <a:r>
              <a:rPr lang="pt-BR" sz="2200" b="0" strike="noStrike" spc="-1">
                <a:solidFill>
                  <a:srgbClr val="808080"/>
                </a:solidFill>
                <a:latin typeface="Century Gothic"/>
              </a:rPr>
              <a:t> que possam, de alguma maneira, identificá-lo.</a:t>
            </a:r>
          </a:p>
          <a:p>
            <a:pPr algn="just">
              <a:lnSpc>
                <a:spcPct val="100000"/>
              </a:lnSpc>
              <a:spcBef>
                <a:spcPts val="439"/>
              </a:spcBef>
            </a:pPr>
            <a:endParaRPr lang="pt-BR" sz="2200" b="0" strike="noStrike" spc="-1">
              <a:solidFill>
                <a:srgbClr val="808080"/>
              </a:solidFill>
              <a:latin typeface="Century Gothic"/>
            </a:endParaRP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Os demais campos não são públicos. Serão visualizados apenas pela empresa reclamada.</a:t>
            </a:r>
          </a:p>
          <a:p>
            <a:pPr algn="just">
              <a:lnSpc>
                <a:spcPct val="100000"/>
              </a:lnSpc>
              <a:spcBef>
                <a:spcPts val="439"/>
              </a:spcBef>
            </a:pPr>
            <a:endParaRPr lang="pt-BR" sz="2200" b="0" strike="noStrike" spc="-1">
              <a:solidFill>
                <a:srgbClr val="808080"/>
              </a:solidFill>
              <a:latin typeface="Century Gothic"/>
            </a:endParaRPr>
          </a:p>
        </p:txBody>
      </p:sp>
      <p:sp>
        <p:nvSpPr>
          <p:cNvPr id="269" name="TextShape 3"/>
          <p:cNvSpPr txBox="1"/>
          <p:nvPr/>
        </p:nvSpPr>
        <p:spPr>
          <a:xfrm>
            <a:off x="8543160" y="6356520"/>
            <a:ext cx="561600" cy="364680"/>
          </a:xfrm>
          <a:prstGeom prst="rect">
            <a:avLst/>
          </a:prstGeom>
          <a:noFill/>
          <a:ln>
            <a:noFill/>
          </a:ln>
        </p:spPr>
        <p:txBody>
          <a:bodyPr lIns="27360" rIns="45720" anchor="ctr"/>
          <a:lstStyle/>
          <a:p>
            <a:pPr>
              <a:lnSpc>
                <a:spcPct val="100000"/>
              </a:lnSpc>
            </a:pPr>
            <a:fld id="{869E8F89-829E-41ED-83F7-BED50932D1D6}" type="slidenum">
              <a:rPr lang="pt-BR" sz="1200" b="0" strike="noStrike" spc="-1">
                <a:solidFill>
                  <a:srgbClr val="595959"/>
                </a:solidFill>
                <a:latin typeface="Century Gothic"/>
              </a:rPr>
              <a:t>30</a:t>
            </a:fld>
            <a:endParaRPr lang="pt-B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m 1"/>
          <p:cNvPicPr/>
          <p:nvPr/>
        </p:nvPicPr>
        <p:blipFill>
          <a:blip r:embed="rId3"/>
          <a:srcRect l="16140" t="9093" r="19313" b="22633"/>
          <a:stretch/>
        </p:blipFill>
        <p:spPr>
          <a:xfrm>
            <a:off x="0" y="172800"/>
            <a:ext cx="9174600" cy="5256360"/>
          </a:xfrm>
          <a:prstGeom prst="rect">
            <a:avLst/>
          </a:prstGeom>
          <a:ln>
            <a:noFill/>
          </a:ln>
        </p:spPr>
      </p:pic>
      <p:sp>
        <p:nvSpPr>
          <p:cNvPr id="271" name="TextShape 1"/>
          <p:cNvSpPr txBox="1"/>
          <p:nvPr/>
        </p:nvSpPr>
        <p:spPr>
          <a:xfrm>
            <a:off x="6553080" y="6356520"/>
            <a:ext cx="2133360" cy="364680"/>
          </a:xfrm>
          <a:prstGeom prst="rect">
            <a:avLst/>
          </a:prstGeom>
          <a:noFill/>
          <a:ln>
            <a:noFill/>
          </a:ln>
        </p:spPr>
        <p:txBody>
          <a:bodyPr anchor="ctr"/>
          <a:lstStyle/>
          <a:p>
            <a:pPr algn="r">
              <a:lnSpc>
                <a:spcPct val="100000"/>
              </a:lnSpc>
            </a:pPr>
            <a:fld id="{C330A6B6-C784-4DBC-ABD0-5D2CDAE2940F}" type="slidenum">
              <a:rPr lang="pt-BR" sz="1200" b="0" strike="noStrike" spc="-1">
                <a:solidFill>
                  <a:srgbClr val="8B8B8B"/>
                </a:solidFill>
                <a:latin typeface="Calibri"/>
              </a:rPr>
              <a:t>31</a:t>
            </a:fld>
            <a:endParaRPr lang="pt-BR" sz="1200" b="0" strike="noStrike" spc="-1">
              <a:latin typeface="Times New Roman"/>
            </a:endParaRPr>
          </a:p>
        </p:txBody>
      </p:sp>
      <p:sp>
        <p:nvSpPr>
          <p:cNvPr id="272" name="CustomShape 2"/>
          <p:cNvSpPr/>
          <p:nvPr/>
        </p:nvSpPr>
        <p:spPr>
          <a:xfrm>
            <a:off x="219240" y="5629680"/>
            <a:ext cx="8784720" cy="100008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Caso tenha interesse, ainda é possível acrescentar anexos à reclamação. É possível inserir até 5 anexos de 1MB cada.</a:t>
            </a:r>
            <a:endParaRPr lang="pt-BR" sz="1600" b="0" strike="noStrike" spc="-1">
              <a:latin typeface="Arial"/>
            </a:endParaRPr>
          </a:p>
          <a:p>
            <a:pPr algn="ctr">
              <a:lnSpc>
                <a:spcPct val="100000"/>
              </a:lnSpc>
            </a:pPr>
            <a:r>
              <a:rPr lang="pt-BR" sz="1600" b="0" strike="noStrike" spc="-1">
                <a:solidFill>
                  <a:srgbClr val="000000"/>
                </a:solidFill>
                <a:latin typeface="Calibri"/>
              </a:rPr>
              <a:t>Em seguida, clique em </a:t>
            </a:r>
            <a:r>
              <a:rPr lang="pt-BR" sz="1600" b="1" strike="noStrike" spc="-1">
                <a:solidFill>
                  <a:srgbClr val="000000"/>
                </a:solidFill>
                <a:latin typeface="Calibri"/>
              </a:rPr>
              <a:t>Avançar</a:t>
            </a:r>
            <a:r>
              <a:rPr lang="pt-BR" sz="1600" b="0" strike="noStrike" spc="-1">
                <a:solidFill>
                  <a:srgbClr val="000000"/>
                </a:solidFill>
                <a:latin typeface="Calibri"/>
              </a:rPr>
              <a:t>.</a:t>
            </a:r>
            <a:endParaRPr lang="pt-BR" sz="1600" b="0" strike="noStrike" spc="-1">
              <a:latin typeface="Arial"/>
            </a:endParaRPr>
          </a:p>
        </p:txBody>
      </p:sp>
      <p:sp>
        <p:nvSpPr>
          <p:cNvPr id="273" name="CustomShape 3"/>
          <p:cNvSpPr/>
          <p:nvPr/>
        </p:nvSpPr>
        <p:spPr>
          <a:xfrm>
            <a:off x="7620120" y="3285000"/>
            <a:ext cx="1151640" cy="369000"/>
          </a:xfrm>
          <a:prstGeom prst="rect">
            <a:avLst/>
          </a:prstGeom>
          <a:noFill/>
          <a:ln w="38160">
            <a:solidFill>
              <a:srgbClr val="C00000"/>
            </a:solidFill>
            <a:round/>
          </a:ln>
        </p:spPr>
        <p:style>
          <a:lnRef idx="0">
            <a:scrgbClr r="0" g="0" b="0"/>
          </a:lnRef>
          <a:fillRef idx="0">
            <a:scrgbClr r="0" g="0" b="0"/>
          </a:fillRef>
          <a:effectRef idx="0">
            <a:scrgbClr r="0" g="0" b="0"/>
          </a:effectRef>
          <a:fontRef idx="minor"/>
        </p:style>
      </p:sp>
      <p:sp>
        <p:nvSpPr>
          <p:cNvPr id="274" name="CustomShape 4"/>
          <p:cNvSpPr/>
          <p:nvPr/>
        </p:nvSpPr>
        <p:spPr>
          <a:xfrm>
            <a:off x="0" y="2277000"/>
            <a:ext cx="1691280" cy="1151640"/>
          </a:xfrm>
          <a:prstGeom prst="rect">
            <a:avLst/>
          </a:prstGeom>
          <a:noFill/>
          <a:ln w="38160">
            <a:solidFill>
              <a:srgbClr val="C00000"/>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repl">
                                        <p:cTn id="7" dur="500" fill="hold"/>
                                        <p:tgtEl>
                                          <p:spTgt spid="273"/>
                                        </p:tgtEl>
                                        <p:attrNameLst>
                                          <p:attrName>ppt_w</p:attrName>
                                        </p:attrNameLst>
                                      </p:cBhvr>
                                      <p:tavLst>
                                        <p:tav tm="0">
                                          <p:val>
                                            <p:fltVal val="0"/>
                                          </p:val>
                                        </p:tav>
                                        <p:tav tm="100000">
                                          <p:val>
                                            <p:strVal val="#ppt_w"/>
                                          </p:val>
                                        </p:tav>
                                      </p:tavLst>
                                    </p:anim>
                                    <p:anim calcmode="lin" valueType="num">
                                      <p:cBhvr additive="repl">
                                        <p:cTn id="8" dur="500" fill="hold"/>
                                        <p:tgtEl>
                                          <p:spTgt spid="273"/>
                                        </p:tgtEl>
                                        <p:attrNameLst>
                                          <p:attrName>ppt_h</p:attrName>
                                        </p:attrNameLst>
                                      </p:cBhvr>
                                      <p:tavLst>
                                        <p:tav tm="0">
                                          <p:val>
                                            <p:fltVal val="0"/>
                                          </p:val>
                                        </p:tav>
                                        <p:tav tm="100000">
                                          <p:val>
                                            <p:strVal val="#ppt_h"/>
                                          </p:val>
                                        </p:tav>
                                      </p:tavLst>
                                    </p:anim>
                                    <p:animEffect transition="in" filter="fade">
                                      <p:cBhvr additive="repl">
                                        <p:cTn id="9" dur="500"/>
                                        <p:tgtEl>
                                          <p:spTgt spid="27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4"/>
                                        </p:tgtEl>
                                        <p:attrNameLst>
                                          <p:attrName>style.visibility</p:attrName>
                                        </p:attrNameLst>
                                      </p:cBhvr>
                                      <p:to>
                                        <p:strVal val="visible"/>
                                      </p:to>
                                    </p:set>
                                    <p:anim calcmode="lin" valueType="num">
                                      <p:cBhvr additive="repl">
                                        <p:cTn id="14" dur="500" fill="hold"/>
                                        <p:tgtEl>
                                          <p:spTgt spid="274"/>
                                        </p:tgtEl>
                                        <p:attrNameLst>
                                          <p:attrName>ppt_w</p:attrName>
                                        </p:attrNameLst>
                                      </p:cBhvr>
                                      <p:tavLst>
                                        <p:tav tm="0">
                                          <p:val>
                                            <p:fltVal val="0"/>
                                          </p:val>
                                        </p:tav>
                                        <p:tav tm="100000">
                                          <p:val>
                                            <p:strVal val="#ppt_w"/>
                                          </p:val>
                                        </p:tav>
                                      </p:tavLst>
                                    </p:anim>
                                    <p:anim calcmode="lin" valueType="num">
                                      <p:cBhvr additive="repl">
                                        <p:cTn id="15" dur="500" fill="hold"/>
                                        <p:tgtEl>
                                          <p:spTgt spid="274"/>
                                        </p:tgtEl>
                                        <p:attrNameLst>
                                          <p:attrName>ppt_h</p:attrName>
                                        </p:attrNameLst>
                                      </p:cBhvr>
                                      <p:tavLst>
                                        <p:tav tm="0">
                                          <p:val>
                                            <p:fltVal val="0"/>
                                          </p:val>
                                        </p:tav>
                                        <p:tav tm="100000">
                                          <p:val>
                                            <p:strVal val="#ppt_h"/>
                                          </p:val>
                                        </p:tav>
                                      </p:tavLst>
                                    </p:anim>
                                    <p:animEffect transition="in" filter="fade">
                                      <p:cBhvr additive="repl">
                                        <p:cTn id="16"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553080" y="6356520"/>
            <a:ext cx="2133360" cy="364680"/>
          </a:xfrm>
          <a:prstGeom prst="rect">
            <a:avLst/>
          </a:prstGeom>
          <a:noFill/>
          <a:ln>
            <a:noFill/>
          </a:ln>
        </p:spPr>
        <p:txBody>
          <a:bodyPr anchor="ctr"/>
          <a:lstStyle/>
          <a:p>
            <a:pPr algn="r">
              <a:lnSpc>
                <a:spcPct val="100000"/>
              </a:lnSpc>
            </a:pPr>
            <a:fld id="{9B5528B5-EC67-4C2B-9E86-7BC937AB3751}" type="slidenum">
              <a:rPr lang="pt-BR" sz="1200" b="0" strike="noStrike" spc="-1">
                <a:solidFill>
                  <a:srgbClr val="8B8B8B"/>
                </a:solidFill>
                <a:latin typeface="Calibri"/>
              </a:rPr>
              <a:t>32</a:t>
            </a:fld>
            <a:endParaRPr lang="pt-BR" sz="1200" b="0" strike="noStrike" spc="-1">
              <a:latin typeface="Times New Roman"/>
            </a:endParaRPr>
          </a:p>
        </p:txBody>
      </p:sp>
      <p:sp>
        <p:nvSpPr>
          <p:cNvPr id="276" name="CustomShape 2"/>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Após o registro da reclamação, será apesentada essa tela, que confirma o registro da demanda no Consumidor.gov.br e a protocolização do processo no PJe.</a:t>
            </a:r>
            <a:endParaRPr lang="pt-BR" sz="1600" b="0" strike="noStrike" spc="-1">
              <a:latin typeface="Arial"/>
            </a:endParaRPr>
          </a:p>
        </p:txBody>
      </p:sp>
      <p:pic>
        <p:nvPicPr>
          <p:cNvPr id="277" name="Imagem 1"/>
          <p:cNvPicPr/>
          <p:nvPr/>
        </p:nvPicPr>
        <p:blipFill>
          <a:blip r:embed="rId2"/>
          <a:stretch/>
        </p:blipFill>
        <p:spPr>
          <a:xfrm>
            <a:off x="0" y="260640"/>
            <a:ext cx="9143640" cy="51138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6553080" y="6356520"/>
            <a:ext cx="2133360" cy="364680"/>
          </a:xfrm>
          <a:prstGeom prst="rect">
            <a:avLst/>
          </a:prstGeom>
          <a:noFill/>
          <a:ln>
            <a:noFill/>
          </a:ln>
        </p:spPr>
        <p:txBody>
          <a:bodyPr anchor="ctr"/>
          <a:lstStyle/>
          <a:p>
            <a:pPr algn="r">
              <a:lnSpc>
                <a:spcPct val="100000"/>
              </a:lnSpc>
            </a:pPr>
            <a:fld id="{D593821B-CF3A-4B42-969E-00772D5550FB}" type="slidenum">
              <a:rPr lang="pt-BR" sz="1200" b="0" strike="noStrike" spc="-1">
                <a:solidFill>
                  <a:srgbClr val="8B8B8B"/>
                </a:solidFill>
                <a:latin typeface="Calibri"/>
              </a:rPr>
              <a:t>33</a:t>
            </a:fld>
            <a:endParaRPr lang="pt-BR" sz="1200" b="0" strike="noStrike" spc="-1">
              <a:latin typeface="Times New Roman"/>
            </a:endParaRPr>
          </a:p>
        </p:txBody>
      </p:sp>
      <p:sp>
        <p:nvSpPr>
          <p:cNvPr id="279" name="CustomShape 2"/>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ea typeface="Microsoft YaHei"/>
              </a:rPr>
              <a:t>Por fim, será apresentado o protocolo do processo já com as informações que foram inseridas no Consumidor.gov.br. A partir de então, o atermador dever</a:t>
            </a:r>
            <a:r>
              <a:rPr lang="pt-BR" sz="1600" b="0" strike="noStrike" spc="-1">
                <a:solidFill>
                  <a:srgbClr val="000000"/>
                </a:solidFill>
                <a:latin typeface="Calibri"/>
              </a:rPr>
              <a:t>á seguir o fluxo convencional do PJe.</a:t>
            </a:r>
            <a:endParaRPr lang="pt-BR" sz="1600" b="0" strike="noStrike" spc="-1">
              <a:latin typeface="Arial"/>
            </a:endParaRPr>
          </a:p>
        </p:txBody>
      </p:sp>
      <p:pic>
        <p:nvPicPr>
          <p:cNvPr id="280" name="Imagem 4"/>
          <p:cNvPicPr/>
          <p:nvPr/>
        </p:nvPicPr>
        <p:blipFill>
          <a:blip r:embed="rId2"/>
          <a:stretch/>
        </p:blipFill>
        <p:spPr>
          <a:xfrm>
            <a:off x="0" y="260640"/>
            <a:ext cx="9143640" cy="5090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720000" y="2304000"/>
            <a:ext cx="8229240" cy="1599840"/>
          </a:xfrm>
          <a:prstGeom prst="rect">
            <a:avLst/>
          </a:prstGeom>
          <a:noFill/>
          <a:ln>
            <a:noFill/>
          </a:ln>
        </p:spPr>
        <p:txBody>
          <a:bodyPr anchor="b"/>
          <a:lstStyle/>
          <a:p>
            <a:pPr>
              <a:lnSpc>
                <a:spcPts val="5800"/>
              </a:lnSpc>
            </a:pPr>
            <a:r>
              <a:rPr lang="pt-BR" sz="5400" b="0" strike="noStrike" spc="-1">
                <a:solidFill>
                  <a:srgbClr val="2F5897"/>
                </a:solidFill>
                <a:latin typeface="Palatino Linotype"/>
              </a:rPr>
              <a:t>            Obrigada!</a:t>
            </a:r>
            <a:endParaRPr lang="pt-BR" sz="5400" b="0" strike="noStrike" spc="-1">
              <a:solidFill>
                <a:srgbClr val="000000"/>
              </a:solidFill>
              <a:latin typeface="Palatino Linotype"/>
            </a:endParaRPr>
          </a:p>
        </p:txBody>
      </p:sp>
      <p:sp>
        <p:nvSpPr>
          <p:cNvPr id="282" name="TextShape 2"/>
          <p:cNvSpPr txBox="1"/>
          <p:nvPr/>
        </p:nvSpPr>
        <p:spPr>
          <a:xfrm>
            <a:off x="457200" y="1484640"/>
            <a:ext cx="8146800" cy="4065120"/>
          </a:xfrm>
          <a:prstGeom prst="rect">
            <a:avLst/>
          </a:prstGeom>
          <a:noFill/>
          <a:ln>
            <a:noFill/>
          </a:ln>
        </p:spPr>
        <p:txBody>
          <a:bodyPr>
            <a:normAutofit/>
          </a:bodyPr>
          <a:lstStyle/>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 </a:t>
            </a:r>
          </a:p>
          <a:p>
            <a:pPr algn="just">
              <a:lnSpc>
                <a:spcPct val="100000"/>
              </a:lnSpc>
              <a:spcBef>
                <a:spcPts val="439"/>
              </a:spcBef>
            </a:pPr>
            <a:endParaRPr lang="pt-BR" sz="2200" b="0" strike="noStrike" spc="-1">
              <a:solidFill>
                <a:srgbClr val="808080"/>
              </a:solidFill>
              <a:latin typeface="Century Gothic"/>
            </a:endParaRPr>
          </a:p>
        </p:txBody>
      </p:sp>
      <p:sp>
        <p:nvSpPr>
          <p:cNvPr id="283" name="TextShape 3"/>
          <p:cNvSpPr txBox="1"/>
          <p:nvPr/>
        </p:nvSpPr>
        <p:spPr>
          <a:xfrm>
            <a:off x="8543160" y="6356520"/>
            <a:ext cx="561600" cy="364680"/>
          </a:xfrm>
          <a:prstGeom prst="rect">
            <a:avLst/>
          </a:prstGeom>
          <a:noFill/>
          <a:ln>
            <a:noFill/>
          </a:ln>
        </p:spPr>
        <p:txBody>
          <a:bodyPr lIns="27360" rIns="45720" anchor="ctr"/>
          <a:lstStyle/>
          <a:p>
            <a:pPr>
              <a:lnSpc>
                <a:spcPct val="100000"/>
              </a:lnSpc>
            </a:pPr>
            <a:fld id="{3851EFD0-0D26-4CF5-8B1B-9B20EF17D173}" type="slidenum">
              <a:rPr lang="pt-BR" sz="1200" b="0" strike="noStrike" spc="-1">
                <a:solidFill>
                  <a:srgbClr val="595959"/>
                </a:solidFill>
                <a:latin typeface="Century Gothic"/>
              </a:rPr>
              <a:t>34</a:t>
            </a:fld>
            <a:endParaRPr lang="pt-B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614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2"/>
          <p:cNvSpPr>
            <a:spLocks noChangeArrowheads="1"/>
          </p:cNvSpPr>
          <p:nvPr/>
        </p:nvSpPr>
        <p:spPr bwMode="auto">
          <a:xfrm>
            <a:off x="4230688" y="452438"/>
            <a:ext cx="4075112"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6000">
                <a:solidFill>
                  <a:srgbClr val="335D67"/>
                </a:solidFill>
                <a:latin typeface="Roboto Lt" charset="0"/>
              </a:rPr>
              <a:t>NÚMEROS</a:t>
            </a:r>
          </a:p>
        </p:txBody>
      </p:sp>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7938"/>
            <a:ext cx="4489450" cy="41052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4"/>
          <p:cNvSpPr>
            <a:spLocks noChangeArrowheads="1"/>
          </p:cNvSpPr>
          <p:nvPr/>
        </p:nvSpPr>
        <p:spPr bwMode="auto">
          <a:xfrm>
            <a:off x="4787900" y="1319213"/>
            <a:ext cx="544513" cy="398462"/>
          </a:xfrm>
          <a:prstGeom prst="rect">
            <a:avLst/>
          </a:prstGeom>
          <a:solidFill>
            <a:srgbClr val="759C1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30000"/>
              </a:lnSpc>
              <a:spcBef>
                <a:spcPct val="0"/>
              </a:spcBef>
              <a:buClrTx/>
              <a:buFontTx/>
              <a:buNone/>
            </a:pPr>
            <a:r>
              <a:rPr lang="pt-BR" altLang="pt-BR" sz="2000">
                <a:solidFill>
                  <a:srgbClr val="FFFFFF"/>
                </a:solidFill>
                <a:latin typeface="Clarendon Blk BT" charset="0"/>
              </a:rPr>
              <a:t>da</a:t>
            </a:r>
          </a:p>
        </p:txBody>
      </p:sp>
      <p:sp>
        <p:nvSpPr>
          <p:cNvPr id="11270" name="Rectangle 5"/>
          <p:cNvSpPr>
            <a:spLocks noChangeArrowheads="1"/>
          </p:cNvSpPr>
          <p:nvPr/>
        </p:nvSpPr>
        <p:spPr bwMode="auto">
          <a:xfrm>
            <a:off x="5232400" y="1308100"/>
            <a:ext cx="2065338"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5400">
                <a:solidFill>
                  <a:srgbClr val="E46C0A"/>
                </a:solidFill>
                <a:latin typeface="Coneria Script Demo" charset="0"/>
              </a:rPr>
              <a:t>Plataforma</a:t>
            </a:r>
          </a:p>
        </p:txBody>
      </p:sp>
      <p:grpSp>
        <p:nvGrpSpPr>
          <p:cNvPr id="11271" name="Group 7"/>
          <p:cNvGrpSpPr>
            <a:grpSpLocks/>
          </p:cNvGrpSpPr>
          <p:nvPr/>
        </p:nvGrpSpPr>
        <p:grpSpPr bwMode="auto">
          <a:xfrm>
            <a:off x="4581525" y="2917825"/>
            <a:ext cx="5688013" cy="1870075"/>
            <a:chOff x="2886" y="1838"/>
            <a:chExt cx="3583" cy="1178"/>
          </a:xfrm>
        </p:grpSpPr>
        <p:sp>
          <p:nvSpPr>
            <p:cNvPr id="11281" name="Rectangle 8"/>
            <p:cNvSpPr>
              <a:spLocks noChangeArrowheads="1"/>
            </p:cNvSpPr>
            <p:nvPr/>
          </p:nvSpPr>
          <p:spPr bwMode="auto">
            <a:xfrm>
              <a:off x="3778" y="1981"/>
              <a:ext cx="194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1600">
                  <a:solidFill>
                    <a:srgbClr val="7F7F7F"/>
                  </a:solidFill>
                  <a:latin typeface="Roboto Light" charset="0"/>
                </a:rPr>
                <a:t>Recebidas pelas </a:t>
              </a:r>
            </a:p>
          </p:txBody>
        </p:sp>
        <p:grpSp>
          <p:nvGrpSpPr>
            <p:cNvPr id="11282" name="Group 9"/>
            <p:cNvGrpSpPr>
              <a:grpSpLocks/>
            </p:cNvGrpSpPr>
            <p:nvPr/>
          </p:nvGrpSpPr>
          <p:grpSpPr bwMode="auto">
            <a:xfrm>
              <a:off x="2886" y="1838"/>
              <a:ext cx="3583" cy="1178"/>
              <a:chOff x="2886" y="1838"/>
              <a:chExt cx="3583" cy="1178"/>
            </a:xfrm>
          </p:grpSpPr>
          <p:pic>
            <p:nvPicPr>
              <p:cNvPr id="1128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 y="1838"/>
                <a:ext cx="1603" cy="11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84" name="Rectangle 11"/>
              <p:cNvSpPr>
                <a:spLocks noChangeArrowheads="1"/>
              </p:cNvSpPr>
              <p:nvPr/>
            </p:nvSpPr>
            <p:spPr bwMode="auto">
              <a:xfrm>
                <a:off x="4473" y="2133"/>
                <a:ext cx="802"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3600" b="1" dirty="0" smtClean="0">
                    <a:solidFill>
                      <a:srgbClr val="437A87"/>
                    </a:solidFill>
                    <a:latin typeface="Clarendon BT" charset="0"/>
                  </a:rPr>
                  <a:t>579</a:t>
                </a:r>
                <a:endParaRPr lang="pt-BR" altLang="pt-BR" sz="3600" b="1" dirty="0">
                  <a:solidFill>
                    <a:srgbClr val="437A87"/>
                  </a:solidFill>
                  <a:latin typeface="Clarendon BT" charset="0"/>
                </a:endParaRPr>
              </a:p>
            </p:txBody>
          </p:sp>
          <p:sp>
            <p:nvSpPr>
              <p:cNvPr id="11285" name="Rectangle 12"/>
              <p:cNvSpPr>
                <a:spLocks noChangeArrowheads="1"/>
              </p:cNvSpPr>
              <p:nvPr/>
            </p:nvSpPr>
            <p:spPr bwMode="auto">
              <a:xfrm>
                <a:off x="3997" y="2431"/>
                <a:ext cx="1581"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2000">
                    <a:solidFill>
                      <a:srgbClr val="7F7F7F"/>
                    </a:solidFill>
                    <a:latin typeface="Roboto Cn" charset="0"/>
                  </a:rPr>
                  <a:t>EMPRESAS</a:t>
                </a:r>
              </a:p>
              <a:p>
                <a:pPr algn="ctr" eaLnBrk="1" hangingPunct="1">
                  <a:spcBef>
                    <a:spcPct val="0"/>
                  </a:spcBef>
                  <a:buClrTx/>
                  <a:buFontTx/>
                  <a:buNone/>
                </a:pPr>
                <a:r>
                  <a:rPr lang="pt-BR" altLang="pt-BR" sz="1000">
                    <a:solidFill>
                      <a:srgbClr val="7F7F7F"/>
                    </a:solidFill>
                    <a:latin typeface="Roboto Cn" charset="0"/>
                  </a:rPr>
                  <a:t>CREDENCIADAS</a:t>
                </a:r>
              </a:p>
            </p:txBody>
          </p:sp>
          <p:sp>
            <p:nvSpPr>
              <p:cNvPr id="11286" name="Rectangle 13"/>
              <p:cNvSpPr>
                <a:spLocks noChangeArrowheads="1"/>
              </p:cNvSpPr>
              <p:nvPr/>
            </p:nvSpPr>
            <p:spPr bwMode="auto">
              <a:xfrm>
                <a:off x="5253" y="2113"/>
                <a:ext cx="1216" cy="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grpSp>
      </p:grpSp>
      <p:sp>
        <p:nvSpPr>
          <p:cNvPr id="11272" name="Rectangle 14"/>
          <p:cNvSpPr>
            <a:spLocks noChangeArrowheads="1"/>
          </p:cNvSpPr>
          <p:nvPr/>
        </p:nvSpPr>
        <p:spPr bwMode="auto">
          <a:xfrm>
            <a:off x="700088" y="4276725"/>
            <a:ext cx="3438525" cy="2630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sp>
        <p:nvSpPr>
          <p:cNvPr id="11273" name="Text Box 15"/>
          <p:cNvSpPr txBox="1">
            <a:spLocks noChangeArrowheads="1"/>
          </p:cNvSpPr>
          <p:nvPr/>
        </p:nvSpPr>
        <p:spPr bwMode="auto">
          <a:xfrm>
            <a:off x="125413" y="6623050"/>
            <a:ext cx="1865312"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800">
                <a:solidFill>
                  <a:srgbClr val="FFFFFF"/>
                </a:solidFill>
                <a:latin typeface="Roboto Light" charset="0"/>
              </a:rPr>
              <a:t>XX.XX.2015 a 18.10.2015 </a:t>
            </a:r>
          </a:p>
        </p:txBody>
      </p:sp>
      <p:grpSp>
        <p:nvGrpSpPr>
          <p:cNvPr id="11274" name="Group 16"/>
          <p:cNvGrpSpPr>
            <a:grpSpLocks/>
          </p:cNvGrpSpPr>
          <p:nvPr/>
        </p:nvGrpSpPr>
        <p:grpSpPr bwMode="auto">
          <a:xfrm>
            <a:off x="2216150" y="3173413"/>
            <a:ext cx="3686175" cy="1143000"/>
            <a:chOff x="1396" y="1999"/>
            <a:chExt cx="2322" cy="720"/>
          </a:xfrm>
        </p:grpSpPr>
        <p:sp>
          <p:nvSpPr>
            <p:cNvPr id="11278" name="Rectangle 17"/>
            <p:cNvSpPr>
              <a:spLocks noChangeArrowheads="1"/>
            </p:cNvSpPr>
            <p:nvPr/>
          </p:nvSpPr>
          <p:spPr bwMode="auto">
            <a:xfrm>
              <a:off x="1457" y="2099"/>
              <a:ext cx="2261"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4400" b="1" dirty="0" smtClean="0">
                  <a:solidFill>
                    <a:srgbClr val="437A87"/>
                  </a:solidFill>
                  <a:latin typeface="Clarendon BT" charset="0"/>
                </a:rPr>
                <a:t>2.144.980 </a:t>
              </a:r>
              <a:endParaRPr lang="pt-BR" altLang="pt-BR" sz="4400" b="1" dirty="0">
                <a:solidFill>
                  <a:srgbClr val="437A87"/>
                </a:solidFill>
                <a:latin typeface="Clarendon BT" charset="0"/>
              </a:endParaRPr>
            </a:p>
          </p:txBody>
        </p:sp>
        <p:sp>
          <p:nvSpPr>
            <p:cNvPr id="11279" name="Rectangle 18"/>
            <p:cNvSpPr>
              <a:spLocks noChangeArrowheads="1"/>
            </p:cNvSpPr>
            <p:nvPr/>
          </p:nvSpPr>
          <p:spPr bwMode="auto">
            <a:xfrm>
              <a:off x="1396" y="1999"/>
              <a:ext cx="154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1800">
                  <a:solidFill>
                    <a:srgbClr val="7F7F7F"/>
                  </a:solidFill>
                  <a:latin typeface="Roboto Light" charset="0"/>
                </a:rPr>
                <a:t>Já foram finalizadas</a:t>
              </a:r>
            </a:p>
          </p:txBody>
        </p:sp>
        <p:sp>
          <p:nvSpPr>
            <p:cNvPr id="11280" name="Rectangle 19"/>
            <p:cNvSpPr>
              <a:spLocks noChangeArrowheads="1"/>
            </p:cNvSpPr>
            <p:nvPr/>
          </p:nvSpPr>
          <p:spPr bwMode="auto">
            <a:xfrm>
              <a:off x="1531" y="2466"/>
              <a:ext cx="1828"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2000">
                  <a:solidFill>
                    <a:srgbClr val="7F7F7F"/>
                  </a:solidFill>
                  <a:latin typeface="Roboto Cn" charset="0"/>
                </a:rPr>
                <a:t>RECLAMAÇÕES</a:t>
              </a:r>
            </a:p>
          </p:txBody>
        </p:sp>
      </p:grpSp>
      <p:sp>
        <p:nvSpPr>
          <p:cNvPr id="11275" name="Rectangle 20"/>
          <p:cNvSpPr>
            <a:spLocks noChangeArrowheads="1"/>
          </p:cNvSpPr>
          <p:nvPr/>
        </p:nvSpPr>
        <p:spPr bwMode="auto">
          <a:xfrm>
            <a:off x="-9525" y="5895975"/>
            <a:ext cx="25050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1800">
                <a:solidFill>
                  <a:srgbClr val="7F7F7F"/>
                </a:solidFill>
              </a:rPr>
              <a:t>*De jun/14 a 31/08/19</a:t>
            </a:r>
          </a:p>
        </p:txBody>
      </p:sp>
      <p:pic>
        <p:nvPicPr>
          <p:cNvPr id="11276" name="Imagem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6988" y="2946400"/>
            <a:ext cx="2339976"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Imagem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25" y="6311900"/>
            <a:ext cx="9144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828184"/>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2"/>
          <p:cNvSpPr>
            <a:spLocks noChangeArrowheads="1"/>
          </p:cNvSpPr>
          <p:nvPr/>
        </p:nvSpPr>
        <p:spPr bwMode="auto">
          <a:xfrm>
            <a:off x="1238250" y="1190625"/>
            <a:ext cx="544513" cy="398463"/>
          </a:xfrm>
          <a:prstGeom prst="rect">
            <a:avLst/>
          </a:prstGeom>
          <a:solidFill>
            <a:srgbClr val="759C1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30000"/>
              </a:lnSpc>
              <a:spcBef>
                <a:spcPct val="0"/>
              </a:spcBef>
              <a:buClrTx/>
              <a:buFontTx/>
              <a:buNone/>
            </a:pPr>
            <a:r>
              <a:rPr lang="pt-BR" altLang="pt-BR" sz="2000">
                <a:solidFill>
                  <a:srgbClr val="FFFFFF"/>
                </a:solidFill>
                <a:latin typeface="Clarendon Blk BT" charset="0"/>
              </a:rPr>
              <a:t>em</a:t>
            </a:r>
          </a:p>
        </p:txBody>
      </p:sp>
      <p:sp>
        <p:nvSpPr>
          <p:cNvPr id="13316" name="Rectangle 3"/>
          <p:cNvSpPr>
            <a:spLocks noChangeArrowheads="1"/>
          </p:cNvSpPr>
          <p:nvPr/>
        </p:nvSpPr>
        <p:spPr bwMode="auto">
          <a:xfrm>
            <a:off x="1682750" y="954088"/>
            <a:ext cx="4913313"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5400" b="1">
                <a:solidFill>
                  <a:srgbClr val="E46C0A"/>
                </a:solidFill>
                <a:latin typeface="Coneria Script Demo" charset="0"/>
              </a:rPr>
              <a:t>Números 2019</a:t>
            </a:r>
          </a:p>
        </p:txBody>
      </p:sp>
      <p:sp>
        <p:nvSpPr>
          <p:cNvPr id="13317" name="Rectangle 4"/>
          <p:cNvSpPr>
            <a:spLocks noChangeArrowheads="1"/>
          </p:cNvSpPr>
          <p:nvPr/>
        </p:nvSpPr>
        <p:spPr bwMode="auto">
          <a:xfrm>
            <a:off x="866775" y="2389188"/>
            <a:ext cx="3948113" cy="240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15000">
                <a:solidFill>
                  <a:srgbClr val="437A87"/>
                </a:solidFill>
                <a:latin typeface="Clarendon BT" charset="0"/>
              </a:rPr>
              <a:t>81</a:t>
            </a:r>
            <a:r>
              <a:rPr lang="pt-BR" altLang="pt-BR" sz="9600">
                <a:solidFill>
                  <a:srgbClr val="437A87"/>
                </a:solidFill>
                <a:latin typeface="Clarendon BT" charset="0"/>
              </a:rPr>
              <a:t>%</a:t>
            </a:r>
            <a:r>
              <a:rPr lang="pt-BR" altLang="pt-BR" sz="15000">
                <a:solidFill>
                  <a:srgbClr val="437A87"/>
                </a:solidFill>
                <a:latin typeface="Clarendon BT" charset="0"/>
              </a:rPr>
              <a:t> </a:t>
            </a:r>
          </a:p>
        </p:txBody>
      </p:sp>
      <p:sp>
        <p:nvSpPr>
          <p:cNvPr id="13318" name="Rectangle 5"/>
          <p:cNvSpPr>
            <a:spLocks noChangeArrowheads="1"/>
          </p:cNvSpPr>
          <p:nvPr/>
        </p:nvSpPr>
        <p:spPr bwMode="auto">
          <a:xfrm>
            <a:off x="1735138" y="4232275"/>
            <a:ext cx="2833687"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3400">
                <a:solidFill>
                  <a:srgbClr val="7F7F7F"/>
                </a:solidFill>
                <a:latin typeface="Roboto Light" charset="0"/>
              </a:rPr>
              <a:t>SOLUÇÃO</a:t>
            </a:r>
          </a:p>
        </p:txBody>
      </p:sp>
      <p:sp>
        <p:nvSpPr>
          <p:cNvPr id="8198" name="Text Box 6"/>
          <p:cNvSpPr txBox="1">
            <a:spLocks noChangeArrowheads="1"/>
          </p:cNvSpPr>
          <p:nvPr/>
        </p:nvSpPr>
        <p:spPr bwMode="auto">
          <a:xfrm rot="10800000">
            <a:off x="4073525" y="2624138"/>
            <a:ext cx="1030288" cy="314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20000">
                <a:solidFill>
                  <a:srgbClr val="D9D9D9"/>
                </a:solidFill>
                <a:latin typeface="Roboto Th" charset="0"/>
              </a:rPr>
              <a:t>{</a:t>
            </a:r>
          </a:p>
        </p:txBody>
      </p:sp>
      <p:pic>
        <p:nvPicPr>
          <p:cNvPr id="133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1847850"/>
            <a:ext cx="917575" cy="147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200" name="Group 8"/>
          <p:cNvGrpSpPr>
            <a:grpSpLocks/>
          </p:cNvGrpSpPr>
          <p:nvPr/>
        </p:nvGrpSpPr>
        <p:grpSpPr bwMode="auto">
          <a:xfrm>
            <a:off x="4935538" y="2211388"/>
            <a:ext cx="2730500" cy="1231900"/>
            <a:chOff x="3109" y="1393"/>
            <a:chExt cx="1720" cy="776"/>
          </a:xfrm>
        </p:grpSpPr>
        <p:sp>
          <p:nvSpPr>
            <p:cNvPr id="13343" name="Rectangle 9"/>
            <p:cNvSpPr>
              <a:spLocks noChangeArrowheads="1"/>
            </p:cNvSpPr>
            <p:nvPr/>
          </p:nvSpPr>
          <p:spPr bwMode="auto">
            <a:xfrm>
              <a:off x="3303" y="1513"/>
              <a:ext cx="826"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4400" b="1">
                  <a:solidFill>
                    <a:srgbClr val="437A87"/>
                  </a:solidFill>
                  <a:latin typeface="Clarendon BT" charset="0"/>
                </a:rPr>
                <a:t>99%</a:t>
              </a:r>
            </a:p>
          </p:txBody>
        </p:sp>
        <p:sp>
          <p:nvSpPr>
            <p:cNvPr id="13344" name="Rectangle 10"/>
            <p:cNvSpPr>
              <a:spLocks noChangeArrowheads="1"/>
            </p:cNvSpPr>
            <p:nvPr/>
          </p:nvSpPr>
          <p:spPr bwMode="auto">
            <a:xfrm>
              <a:off x="3109" y="1900"/>
              <a:ext cx="1206"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1100">
                  <a:solidFill>
                    <a:srgbClr val="7F7F7F"/>
                  </a:solidFill>
                  <a:latin typeface="Roboto Cn" charset="0"/>
                </a:rPr>
                <a:t>RECLAMAÇÕES RESPONDIDAS</a:t>
              </a:r>
            </a:p>
          </p:txBody>
        </p:sp>
        <p:pic>
          <p:nvPicPr>
            <p:cNvPr id="1334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6" y="1393"/>
              <a:ext cx="513" cy="7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204" name="Group 12"/>
          <p:cNvGrpSpPr>
            <a:grpSpLocks/>
          </p:cNvGrpSpPr>
          <p:nvPr/>
        </p:nvGrpSpPr>
        <p:grpSpPr bwMode="auto">
          <a:xfrm>
            <a:off x="4889500" y="3581400"/>
            <a:ext cx="2886075" cy="1123950"/>
            <a:chOff x="3080" y="2256"/>
            <a:chExt cx="1818" cy="708"/>
          </a:xfrm>
        </p:grpSpPr>
        <p:sp>
          <p:nvSpPr>
            <p:cNvPr id="13339" name="Rectangle 13"/>
            <p:cNvSpPr>
              <a:spLocks noChangeArrowheads="1"/>
            </p:cNvSpPr>
            <p:nvPr/>
          </p:nvSpPr>
          <p:spPr bwMode="auto">
            <a:xfrm>
              <a:off x="3080" y="2256"/>
              <a:ext cx="609"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4400" b="1">
                  <a:solidFill>
                    <a:srgbClr val="437A87"/>
                  </a:solidFill>
                  <a:latin typeface="Clarendon BT" charset="0"/>
                </a:rPr>
                <a:t>6,6</a:t>
              </a:r>
            </a:p>
          </p:txBody>
        </p:sp>
        <p:sp>
          <p:nvSpPr>
            <p:cNvPr id="13340" name="Rectangle 14"/>
            <p:cNvSpPr>
              <a:spLocks noChangeArrowheads="1"/>
            </p:cNvSpPr>
            <p:nvPr/>
          </p:nvSpPr>
          <p:spPr bwMode="auto">
            <a:xfrm>
              <a:off x="3109" y="2676"/>
              <a:ext cx="120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1200">
                  <a:solidFill>
                    <a:srgbClr val="7F7F7F"/>
                  </a:solidFill>
                  <a:latin typeface="Roboto Cn" charset="0"/>
                </a:rPr>
                <a:t>PRAZO MÉDIO DE RESPOSTAS</a:t>
              </a:r>
            </a:p>
          </p:txBody>
        </p:sp>
        <p:sp>
          <p:nvSpPr>
            <p:cNvPr id="13341" name="Rectangle 15"/>
            <p:cNvSpPr>
              <a:spLocks noChangeArrowheads="1"/>
            </p:cNvSpPr>
            <p:nvPr/>
          </p:nvSpPr>
          <p:spPr bwMode="auto">
            <a:xfrm>
              <a:off x="3627" y="2276"/>
              <a:ext cx="862"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4400">
                  <a:solidFill>
                    <a:srgbClr val="7F7F7F"/>
                  </a:solidFill>
                  <a:latin typeface="Coneria Script Demo" charset="0"/>
                </a:rPr>
                <a:t>dias</a:t>
              </a:r>
            </a:p>
          </p:txBody>
        </p:sp>
        <p:pic>
          <p:nvPicPr>
            <p:cNvPr id="1334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 y="2361"/>
              <a:ext cx="439" cy="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209" name="Group 17"/>
          <p:cNvGrpSpPr>
            <a:grpSpLocks/>
          </p:cNvGrpSpPr>
          <p:nvPr/>
        </p:nvGrpSpPr>
        <p:grpSpPr bwMode="auto">
          <a:xfrm>
            <a:off x="4541838" y="4479925"/>
            <a:ext cx="3149600" cy="1765300"/>
            <a:chOff x="2879" y="2829"/>
            <a:chExt cx="1984" cy="1112"/>
          </a:xfrm>
        </p:grpSpPr>
        <p:grpSp>
          <p:nvGrpSpPr>
            <p:cNvPr id="13333" name="Group 18"/>
            <p:cNvGrpSpPr>
              <a:grpSpLocks/>
            </p:cNvGrpSpPr>
            <p:nvPr/>
          </p:nvGrpSpPr>
          <p:grpSpPr bwMode="auto">
            <a:xfrm>
              <a:off x="3107" y="2829"/>
              <a:ext cx="1756" cy="1112"/>
              <a:chOff x="3107" y="2829"/>
              <a:chExt cx="1756" cy="1112"/>
            </a:xfrm>
          </p:grpSpPr>
          <p:sp>
            <p:nvSpPr>
              <p:cNvPr id="13336" name="Rectangle 19"/>
              <p:cNvSpPr>
                <a:spLocks noChangeArrowheads="1"/>
              </p:cNvSpPr>
              <p:nvPr/>
            </p:nvSpPr>
            <p:spPr bwMode="auto">
              <a:xfrm>
                <a:off x="3455" y="2829"/>
                <a:ext cx="609"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4400" b="1">
                    <a:solidFill>
                      <a:srgbClr val="437A87"/>
                    </a:solidFill>
                    <a:latin typeface="Clarendon BT" charset="0"/>
                  </a:rPr>
                  <a:t>3,3</a:t>
                </a:r>
              </a:p>
            </p:txBody>
          </p:sp>
          <p:sp>
            <p:nvSpPr>
              <p:cNvPr id="13337" name="Rectangle 20"/>
              <p:cNvSpPr>
                <a:spLocks noChangeArrowheads="1"/>
              </p:cNvSpPr>
              <p:nvPr/>
            </p:nvSpPr>
            <p:spPr bwMode="auto">
              <a:xfrm>
                <a:off x="3107" y="3666"/>
                <a:ext cx="1269"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1100">
                    <a:solidFill>
                      <a:srgbClr val="7F7F7F"/>
                    </a:solidFill>
                    <a:latin typeface="Roboto Cn" charset="0"/>
                  </a:rPr>
                  <a:t>NOTA MÉDIA DO CONSUMIDOR</a:t>
                </a:r>
              </a:p>
            </p:txBody>
          </p:sp>
          <p:pic>
            <p:nvPicPr>
              <p:cNvPr id="13338"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6" y="3071"/>
                <a:ext cx="487" cy="8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333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9" y="3239"/>
              <a:ext cx="1567" cy="5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35" name="Line 23"/>
            <p:cNvSpPr>
              <a:spLocks noChangeShapeType="1"/>
            </p:cNvSpPr>
            <p:nvPr/>
          </p:nvSpPr>
          <p:spPr bwMode="auto">
            <a:xfrm flipV="1">
              <a:off x="3777" y="3272"/>
              <a:ext cx="0" cy="254"/>
            </a:xfrm>
            <a:prstGeom prst="line">
              <a:avLst/>
            </a:prstGeom>
            <a:noFill/>
            <a:ln w="25560" cap="sq">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pt-BR"/>
            </a:p>
          </p:txBody>
        </p:sp>
      </p:grpSp>
      <p:pic>
        <p:nvPicPr>
          <p:cNvPr id="13324"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563" y="171450"/>
            <a:ext cx="5408612" cy="900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5" name="AutoShape 25"/>
          <p:cNvSpPr>
            <a:spLocks noChangeArrowheads="1"/>
          </p:cNvSpPr>
          <p:nvPr/>
        </p:nvSpPr>
        <p:spPr bwMode="auto">
          <a:xfrm flipH="1" flipV="1">
            <a:off x="6659563" y="0"/>
            <a:ext cx="2484437" cy="2484438"/>
          </a:xfrm>
          <a:prstGeom prst="rtTriangle">
            <a:avLst/>
          </a:prstGeom>
          <a:solidFill>
            <a:srgbClr val="244F6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pt-BR"/>
          </a:p>
        </p:txBody>
      </p:sp>
      <p:pic>
        <p:nvPicPr>
          <p:cNvPr id="13326"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01013" y="260350"/>
            <a:ext cx="792162" cy="792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327" name="Group 16"/>
          <p:cNvGrpSpPr>
            <a:grpSpLocks/>
          </p:cNvGrpSpPr>
          <p:nvPr/>
        </p:nvGrpSpPr>
        <p:grpSpPr bwMode="auto">
          <a:xfrm>
            <a:off x="4763" y="4705350"/>
            <a:ext cx="2452687" cy="1143000"/>
            <a:chOff x="1396" y="1999"/>
            <a:chExt cx="1545" cy="720"/>
          </a:xfrm>
        </p:grpSpPr>
        <p:sp>
          <p:nvSpPr>
            <p:cNvPr id="13330" name="Rectangle 17"/>
            <p:cNvSpPr>
              <a:spLocks noChangeArrowheads="1"/>
            </p:cNvSpPr>
            <p:nvPr/>
          </p:nvSpPr>
          <p:spPr bwMode="auto">
            <a:xfrm>
              <a:off x="1457" y="2099"/>
              <a:ext cx="1321"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pt-BR" altLang="pt-BR" sz="4400" b="1">
                  <a:solidFill>
                    <a:srgbClr val="437A87"/>
                  </a:solidFill>
                  <a:latin typeface="Clarendon BT" charset="0"/>
                </a:rPr>
                <a:t>489 mil</a:t>
              </a:r>
            </a:p>
          </p:txBody>
        </p:sp>
        <p:sp>
          <p:nvSpPr>
            <p:cNvPr id="13331" name="Rectangle 18"/>
            <p:cNvSpPr>
              <a:spLocks noChangeArrowheads="1"/>
            </p:cNvSpPr>
            <p:nvPr/>
          </p:nvSpPr>
          <p:spPr bwMode="auto">
            <a:xfrm>
              <a:off x="1396" y="1999"/>
              <a:ext cx="154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1800">
                  <a:solidFill>
                    <a:srgbClr val="7F7F7F"/>
                  </a:solidFill>
                  <a:latin typeface="Roboto Light" charset="0"/>
                </a:rPr>
                <a:t>Já foram finalizadas</a:t>
              </a:r>
            </a:p>
          </p:txBody>
        </p:sp>
        <p:sp>
          <p:nvSpPr>
            <p:cNvPr id="13332" name="Rectangle 19"/>
            <p:cNvSpPr>
              <a:spLocks noChangeArrowheads="1"/>
            </p:cNvSpPr>
            <p:nvPr/>
          </p:nvSpPr>
          <p:spPr bwMode="auto">
            <a:xfrm>
              <a:off x="1531" y="2466"/>
              <a:ext cx="1350"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pt-BR" altLang="pt-BR" sz="2000">
                  <a:solidFill>
                    <a:srgbClr val="7F7F7F"/>
                  </a:solidFill>
                  <a:latin typeface="Roboto Cn" charset="0"/>
                </a:rPr>
                <a:t>RECLAMAÇÕES</a:t>
              </a:r>
            </a:p>
          </p:txBody>
        </p:sp>
      </p:grpSp>
      <p:pic>
        <p:nvPicPr>
          <p:cNvPr id="13328" name="Imagem 3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525" y="6311900"/>
            <a:ext cx="9144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7"/>
          <p:cNvSpPr>
            <a:spLocks noChangeArrowheads="1"/>
          </p:cNvSpPr>
          <p:nvPr/>
        </p:nvSpPr>
        <p:spPr bwMode="auto">
          <a:xfrm>
            <a:off x="-9525" y="6019800"/>
            <a:ext cx="3148013"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defRPr/>
            </a:pPr>
            <a:r>
              <a:rPr lang="pt-BR" altLang="pt-BR" sz="1543" dirty="0">
                <a:solidFill>
                  <a:srgbClr val="7F7F7F"/>
                </a:solidFill>
              </a:rPr>
              <a:t>*De </a:t>
            </a:r>
            <a:r>
              <a:rPr lang="pt-BR" altLang="pt-BR" sz="1543" dirty="0" smtClean="0">
                <a:solidFill>
                  <a:srgbClr val="7F7F7F"/>
                </a:solidFill>
              </a:rPr>
              <a:t>janeiro </a:t>
            </a:r>
            <a:r>
              <a:rPr lang="pt-BR" altLang="pt-BR" sz="1543" dirty="0">
                <a:solidFill>
                  <a:srgbClr val="7F7F7F"/>
                </a:solidFill>
              </a:rPr>
              <a:t>a a</a:t>
            </a:r>
            <a:r>
              <a:rPr lang="pt-BR" altLang="pt-BR" sz="1543" dirty="0" smtClean="0">
                <a:solidFill>
                  <a:srgbClr val="7F7F7F"/>
                </a:solidFill>
              </a:rPr>
              <a:t>gosto de </a:t>
            </a:r>
            <a:r>
              <a:rPr lang="pt-BR" altLang="pt-BR" sz="1543" dirty="0">
                <a:solidFill>
                  <a:srgbClr val="7F7F7F"/>
                </a:solidFill>
              </a:rPr>
              <a:t>2019</a:t>
            </a:r>
          </a:p>
        </p:txBody>
      </p:sp>
    </p:spTree>
    <p:extLst>
      <p:ext uri="{BB962C8B-B14F-4D97-AF65-F5344CB8AC3E}">
        <p14:creationId xmlns:p14="http://schemas.microsoft.com/office/powerpoint/2010/main" val="2357942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8198"/>
                                        </p:tgtEl>
                                        <p:attrNameLst>
                                          <p:attrName>style.visibility</p:attrName>
                                        </p:attrNameLst>
                                      </p:cBhvr>
                                      <p:to>
                                        <p:strVal val="visible"/>
                                      </p:to>
                                    </p:set>
                                    <p:animEffect transition="in" filter="wipe(down)">
                                      <p:cBhvr additive="repl">
                                        <p:cTn id="7" dur="500"/>
                                        <p:tgtEl>
                                          <p:spTgt spid="8198"/>
                                        </p:tgtEl>
                                      </p:cBhvr>
                                    </p:animEffect>
                                  </p:childTnLst>
                                </p:cTn>
                              </p:par>
                              <p:par>
                                <p:cTn id="8" presetID="22" presetClass="entr" presetSubtype="4" fill="hold" nodeType="withEffect">
                                  <p:stCondLst>
                                    <p:cond delay="0"/>
                                  </p:stCondLst>
                                  <p:childTnLst>
                                    <p:set>
                                      <p:cBhvr additive="repl">
                                        <p:cTn id="9" dur="1" fill="hold">
                                          <p:stCondLst>
                                            <p:cond delay="0"/>
                                          </p:stCondLst>
                                        </p:cTn>
                                        <p:tgtEl>
                                          <p:spTgt spid="8200"/>
                                        </p:tgtEl>
                                        <p:attrNameLst>
                                          <p:attrName>style.visibility</p:attrName>
                                        </p:attrNameLst>
                                      </p:cBhvr>
                                      <p:to>
                                        <p:strVal val="visible"/>
                                      </p:to>
                                    </p:set>
                                    <p:animEffect transition="in" filter="wipe(down)">
                                      <p:cBhvr additive="repl">
                                        <p:cTn id="10" dur="500"/>
                                        <p:tgtEl>
                                          <p:spTgt spid="82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additive="repl">
                                        <p:cTn id="14" dur="1" fill="hold">
                                          <p:stCondLst>
                                            <p:cond delay="0"/>
                                          </p:stCondLst>
                                        </p:cTn>
                                        <p:tgtEl>
                                          <p:spTgt spid="8204"/>
                                        </p:tgtEl>
                                        <p:attrNameLst>
                                          <p:attrName>style.visibility</p:attrName>
                                        </p:attrNameLst>
                                      </p:cBhvr>
                                      <p:to>
                                        <p:strVal val="visible"/>
                                      </p:to>
                                    </p:set>
                                    <p:animEffect transition="in" filter="wipe(down)">
                                      <p:cBhvr additive="repl">
                                        <p:cTn id="15" dur="500"/>
                                        <p:tgtEl>
                                          <p:spTgt spid="82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additive="repl">
                                        <p:cTn id="19" dur="1" fill="hold">
                                          <p:stCondLst>
                                            <p:cond delay="0"/>
                                          </p:stCondLst>
                                        </p:cTn>
                                        <p:tgtEl>
                                          <p:spTgt spid="8209"/>
                                        </p:tgtEl>
                                        <p:attrNameLst>
                                          <p:attrName>style.visibility</p:attrName>
                                        </p:attrNameLst>
                                      </p:cBhvr>
                                      <p:to>
                                        <p:strVal val="visible"/>
                                      </p:to>
                                    </p:set>
                                    <p:animEffect transition="in" filter="wipe(down)">
                                      <p:cBhvr additive="repl">
                                        <p:cTn id="20" dur="5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0"/>
            <a:ext cx="8229240" cy="1599840"/>
          </a:xfrm>
          <a:prstGeom prst="rect">
            <a:avLst/>
          </a:prstGeom>
          <a:noFill/>
          <a:ln>
            <a:noFill/>
          </a:ln>
        </p:spPr>
        <p:txBody>
          <a:bodyPr anchor="b"/>
          <a:lstStyle/>
          <a:p>
            <a:pPr>
              <a:lnSpc>
                <a:spcPts val="5800"/>
              </a:lnSpc>
            </a:pPr>
            <a:r>
              <a:rPr lang="pt-BR" sz="5400" b="0" strike="noStrike" spc="-1" dirty="0">
                <a:solidFill>
                  <a:srgbClr val="2F5897"/>
                </a:solidFill>
                <a:latin typeface="Palatino Linotype"/>
              </a:rPr>
              <a:t>Por que integrar com o </a:t>
            </a:r>
            <a:r>
              <a:rPr lang="pt-BR" sz="5400" b="0" strike="noStrike" spc="-1" dirty="0" smtClean="0">
                <a:solidFill>
                  <a:srgbClr val="2F5897"/>
                </a:solidFill>
                <a:latin typeface="Palatino Linotype"/>
              </a:rPr>
              <a:t>PJE?</a:t>
            </a:r>
            <a:endParaRPr lang="pt-BR" sz="5400" b="0" strike="noStrike" spc="-1" dirty="0">
              <a:solidFill>
                <a:srgbClr val="000000"/>
              </a:solidFill>
              <a:latin typeface="Palatino Linotype"/>
            </a:endParaRPr>
          </a:p>
        </p:txBody>
      </p:sp>
      <p:sp>
        <p:nvSpPr>
          <p:cNvPr id="180" name="TextShape 2"/>
          <p:cNvSpPr txBox="1"/>
          <p:nvPr/>
        </p:nvSpPr>
        <p:spPr>
          <a:xfrm>
            <a:off x="8543160" y="6356520"/>
            <a:ext cx="561600" cy="364680"/>
          </a:xfrm>
          <a:prstGeom prst="rect">
            <a:avLst/>
          </a:prstGeom>
          <a:noFill/>
          <a:ln>
            <a:noFill/>
          </a:ln>
        </p:spPr>
        <p:txBody>
          <a:bodyPr lIns="27360" rIns="45720" anchor="ctr"/>
          <a:lstStyle/>
          <a:p>
            <a:pPr>
              <a:lnSpc>
                <a:spcPct val="100000"/>
              </a:lnSpc>
            </a:pPr>
            <a:fld id="{E54E9F76-8BF6-4ADB-969B-8450C714CF9B}" type="slidenum">
              <a:rPr lang="pt-BR" sz="1200" b="0" strike="noStrike" spc="-1">
                <a:solidFill>
                  <a:srgbClr val="595959"/>
                </a:solidFill>
                <a:latin typeface="Century Gothic"/>
              </a:rPr>
              <a:t>6</a:t>
            </a:fld>
            <a:endParaRPr lang="pt-BR" sz="1200" b="0" strike="noStrike" spc="-1">
              <a:latin typeface="Times New Roman"/>
            </a:endParaRPr>
          </a:p>
        </p:txBody>
      </p:sp>
      <p:sp>
        <p:nvSpPr>
          <p:cNvPr id="181" name="CustomShape 3"/>
          <p:cNvSpPr/>
          <p:nvPr/>
        </p:nvSpPr>
        <p:spPr>
          <a:xfrm>
            <a:off x="375840" y="1845000"/>
            <a:ext cx="8146800" cy="46080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just">
              <a:lnSpc>
                <a:spcPct val="100000"/>
              </a:lnSpc>
              <a:spcBef>
                <a:spcPts val="439"/>
              </a:spcBef>
            </a:pPr>
            <a:endParaRPr lang="pt-BR" sz="24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Mais rapidez na solução da questão – prazo médio de 7 dias;</a:t>
            </a:r>
            <a:endParaRPr lang="pt-BR" sz="22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Desburocratização;</a:t>
            </a:r>
            <a:endParaRPr lang="pt-BR" sz="22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Redução de custos;</a:t>
            </a:r>
            <a:endParaRPr lang="pt-BR" sz="22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Diminuição de atos processuais;</a:t>
            </a:r>
            <a:endParaRPr lang="pt-BR" sz="22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Empoderamento do cidadão;</a:t>
            </a:r>
            <a:endParaRPr lang="pt-BR" sz="22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Maior comprometimento das empresas na solução de conflitos com clientes;</a:t>
            </a:r>
            <a:endParaRPr lang="pt-BR" sz="2200" b="0" strike="noStrike" spc="-1">
              <a:latin typeface="Arial"/>
            </a:endParaRPr>
          </a:p>
          <a:p>
            <a:pPr marL="343080" indent="-342720" algn="just">
              <a:lnSpc>
                <a:spcPct val="100000"/>
              </a:lnSpc>
              <a:spcBef>
                <a:spcPts val="439"/>
              </a:spcBef>
              <a:buClr>
                <a:srgbClr val="808080"/>
              </a:buClr>
              <a:buFont typeface="Arial"/>
              <a:buChar char="•"/>
            </a:pPr>
            <a:r>
              <a:rPr lang="pt-BR" sz="2200" b="1" strike="noStrike" spc="-1">
                <a:solidFill>
                  <a:srgbClr val="808080"/>
                </a:solidFill>
                <a:latin typeface="Century Gothic"/>
              </a:rPr>
              <a:t>Mudança da cultura na forma de solução dos conflitos de consumo .</a:t>
            </a:r>
            <a:endParaRPr lang="pt-BR" sz="2200" b="0" strike="noStrike" spc="-1">
              <a:latin typeface="Arial"/>
            </a:endParaRPr>
          </a:p>
          <a:p>
            <a:pPr algn="just">
              <a:lnSpc>
                <a:spcPct val="100000"/>
              </a:lnSpc>
              <a:spcBef>
                <a:spcPts val="439"/>
              </a:spcBef>
            </a:pPr>
            <a:endParaRPr lang="pt-BR" sz="2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457200" y="0"/>
            <a:ext cx="8229240" cy="1599840"/>
          </a:xfrm>
          <a:prstGeom prst="rect">
            <a:avLst/>
          </a:prstGeom>
          <a:noFill/>
          <a:ln>
            <a:noFill/>
          </a:ln>
        </p:spPr>
        <p:txBody>
          <a:bodyPr anchor="b"/>
          <a:lstStyle/>
          <a:p>
            <a:r>
              <a:rPr lang="pt-BR" sz="1800" b="0" strike="noStrike" spc="-1">
                <a:solidFill>
                  <a:srgbClr val="000000"/>
                </a:solidFill>
                <a:latin typeface="Palatino Linotype"/>
              </a:rPr>
              <a:t>Integração</a:t>
            </a:r>
          </a:p>
        </p:txBody>
      </p:sp>
      <p:sp>
        <p:nvSpPr>
          <p:cNvPr id="183" name="TextShape 2"/>
          <p:cNvSpPr txBox="1"/>
          <p:nvPr/>
        </p:nvSpPr>
        <p:spPr>
          <a:xfrm>
            <a:off x="8543160" y="6356520"/>
            <a:ext cx="561600" cy="364680"/>
          </a:xfrm>
          <a:prstGeom prst="rect">
            <a:avLst/>
          </a:prstGeom>
          <a:noFill/>
          <a:ln>
            <a:noFill/>
          </a:ln>
        </p:spPr>
        <p:txBody>
          <a:bodyPr lIns="27360" rIns="45720" anchor="ctr"/>
          <a:lstStyle/>
          <a:p>
            <a:pPr>
              <a:lnSpc>
                <a:spcPct val="100000"/>
              </a:lnSpc>
            </a:pPr>
            <a:fld id="{A8C7F005-6E95-4CCA-89AD-04FFAD58D187}" type="slidenum">
              <a:rPr lang="pt-BR" sz="1200" b="0" strike="noStrike" spc="-1">
                <a:solidFill>
                  <a:srgbClr val="595959"/>
                </a:solidFill>
                <a:latin typeface="Century Gothic"/>
              </a:rPr>
              <a:t>7</a:t>
            </a:fld>
            <a:endParaRPr lang="pt-BR" sz="1200" b="0" strike="noStrike" spc="-1">
              <a:latin typeface="Times New Roman"/>
            </a:endParaRPr>
          </a:p>
        </p:txBody>
      </p:sp>
      <p:sp>
        <p:nvSpPr>
          <p:cNvPr id="184" name="TextShape 3"/>
          <p:cNvSpPr txBox="1"/>
          <p:nvPr/>
        </p:nvSpPr>
        <p:spPr>
          <a:xfrm>
            <a:off x="457200" y="2061000"/>
            <a:ext cx="8146800" cy="4065120"/>
          </a:xfrm>
          <a:prstGeom prst="rect">
            <a:avLst/>
          </a:prstGeom>
          <a:noFill/>
          <a:ln>
            <a:noFill/>
          </a:ln>
        </p:spPr>
        <p:txBody>
          <a:bodyPr>
            <a:normAutofit/>
          </a:bodyPr>
          <a:lstStyle/>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A integração PJE e consumidor.gov não resultará em atividades adicionais às reduções a termo.</a:t>
            </a: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Todas as informações inseridas nas telas do consumidor.gov, dentro da integração, serão aproveitadas pelo PJE.</a:t>
            </a: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A aceitação da tentativa de negociação via consumidor.gov junto ao PJE não implica atraso à audiência nem a qualquer outro ato processual. </a:t>
            </a:r>
          </a:p>
          <a:p>
            <a:pPr marL="343080" indent="-342720" algn="just">
              <a:lnSpc>
                <a:spcPct val="100000"/>
              </a:lnSpc>
              <a:spcBef>
                <a:spcPts val="439"/>
              </a:spcBef>
              <a:buClr>
                <a:srgbClr val="808080"/>
              </a:buClr>
              <a:buFont typeface="Arial"/>
              <a:buChar char="•"/>
            </a:pPr>
            <a:endParaRPr lang="pt-BR" sz="2200" b="0" strike="noStrike" spc="-1">
              <a:solidFill>
                <a:srgbClr val="808080"/>
              </a:solidFill>
              <a:latin typeface="Century Gothic"/>
            </a:endParaRPr>
          </a:p>
          <a:p>
            <a:pPr algn="just">
              <a:lnSpc>
                <a:spcPct val="100000"/>
              </a:lnSpc>
              <a:spcBef>
                <a:spcPts val="439"/>
              </a:spcBef>
            </a:pPr>
            <a:endParaRPr lang="pt-BR" sz="2200" b="0" strike="noStrike" spc="-1">
              <a:solidFill>
                <a:srgbClr val="808080"/>
              </a:solidFill>
              <a:latin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457200" y="0"/>
            <a:ext cx="8229240" cy="1599840"/>
          </a:xfrm>
          <a:prstGeom prst="rect">
            <a:avLst/>
          </a:prstGeom>
          <a:noFill/>
          <a:ln>
            <a:noFill/>
          </a:ln>
        </p:spPr>
        <p:txBody>
          <a:bodyPr anchor="b"/>
          <a:lstStyle/>
          <a:p>
            <a:pPr>
              <a:lnSpc>
                <a:spcPts val="5800"/>
              </a:lnSpc>
            </a:pPr>
            <a:r>
              <a:rPr lang="pt-BR" sz="5400" b="0" strike="noStrike" spc="-1">
                <a:solidFill>
                  <a:srgbClr val="2F5897"/>
                </a:solidFill>
                <a:latin typeface="Palatino Linotype"/>
              </a:rPr>
              <a:t>Atenção!</a:t>
            </a:r>
            <a:endParaRPr lang="pt-BR" sz="5400" b="0" strike="noStrike" spc="-1">
              <a:solidFill>
                <a:srgbClr val="000000"/>
              </a:solidFill>
              <a:latin typeface="Palatino Linotype"/>
            </a:endParaRPr>
          </a:p>
        </p:txBody>
      </p:sp>
      <p:sp>
        <p:nvSpPr>
          <p:cNvPr id="186" name="TextShape 2"/>
          <p:cNvSpPr txBox="1"/>
          <p:nvPr/>
        </p:nvSpPr>
        <p:spPr>
          <a:xfrm>
            <a:off x="8543160" y="6356520"/>
            <a:ext cx="561600" cy="364680"/>
          </a:xfrm>
          <a:prstGeom prst="rect">
            <a:avLst/>
          </a:prstGeom>
          <a:noFill/>
          <a:ln>
            <a:noFill/>
          </a:ln>
        </p:spPr>
        <p:txBody>
          <a:bodyPr lIns="27360" rIns="45720" anchor="ctr"/>
          <a:lstStyle/>
          <a:p>
            <a:pPr>
              <a:lnSpc>
                <a:spcPct val="100000"/>
              </a:lnSpc>
            </a:pPr>
            <a:fld id="{06E9A7CB-5AF0-4E29-B069-CB4F015A8AF8}" type="slidenum">
              <a:rPr lang="pt-BR" sz="1200" b="0" strike="noStrike" spc="-1">
                <a:solidFill>
                  <a:srgbClr val="595959"/>
                </a:solidFill>
                <a:latin typeface="Century Gothic"/>
              </a:rPr>
              <a:t>8</a:t>
            </a:fld>
            <a:endParaRPr lang="pt-BR" sz="1200" b="0" strike="noStrike" spc="-1">
              <a:latin typeface="Times New Roman"/>
            </a:endParaRPr>
          </a:p>
        </p:txBody>
      </p:sp>
      <p:sp>
        <p:nvSpPr>
          <p:cNvPr id="187" name="TextShape 3"/>
          <p:cNvSpPr txBox="1"/>
          <p:nvPr/>
        </p:nvSpPr>
        <p:spPr>
          <a:xfrm>
            <a:off x="457200" y="2061000"/>
            <a:ext cx="8146800" cy="4065120"/>
          </a:xfrm>
          <a:prstGeom prst="rect">
            <a:avLst/>
          </a:prstGeom>
          <a:noFill/>
          <a:ln>
            <a:noFill/>
          </a:ln>
        </p:spPr>
        <p:txBody>
          <a:bodyPr>
            <a:normAutofit/>
          </a:bodyPr>
          <a:lstStyle/>
          <a:p>
            <a:pPr marL="343080" indent="-342720" algn="just">
              <a:lnSpc>
                <a:spcPct val="100000"/>
              </a:lnSpc>
              <a:spcBef>
                <a:spcPts val="439"/>
              </a:spcBef>
              <a:buClr>
                <a:srgbClr val="808080"/>
              </a:buClr>
              <a:buFont typeface="Arial"/>
              <a:buChar char="•"/>
            </a:pPr>
            <a:endParaRPr lang="pt-BR" sz="2400" b="0" strike="noStrike" spc="-1">
              <a:solidFill>
                <a:srgbClr val="808080"/>
              </a:solidFill>
              <a:latin typeface="Century Gothic"/>
            </a:endParaRP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Neste momento, somente é possível buscar empresas do segmento de Bancos, Financeiras e Administradoras de Cartão.</a:t>
            </a:r>
          </a:p>
          <a:p>
            <a:pPr marL="343080" indent="-342720" algn="just">
              <a:lnSpc>
                <a:spcPct val="100000"/>
              </a:lnSpc>
              <a:spcBef>
                <a:spcPts val="439"/>
              </a:spcBef>
              <a:buClr>
                <a:srgbClr val="808080"/>
              </a:buClr>
              <a:buFont typeface="Arial"/>
              <a:buChar char="•"/>
            </a:pPr>
            <a:r>
              <a:rPr lang="pt-BR" sz="2200" b="0" strike="noStrike" spc="-1">
                <a:solidFill>
                  <a:srgbClr val="808080"/>
                </a:solidFill>
                <a:latin typeface="Century Gothic"/>
              </a:rPr>
              <a:t>É possível buscar a empresa pelo nome completo ou fracionado.</a:t>
            </a:r>
          </a:p>
          <a:p>
            <a:pPr algn="just">
              <a:lnSpc>
                <a:spcPct val="100000"/>
              </a:lnSpc>
              <a:spcBef>
                <a:spcPts val="439"/>
              </a:spcBef>
            </a:pPr>
            <a:endParaRPr lang="pt-BR" sz="2200" b="0" strike="noStrike" spc="-1">
              <a:solidFill>
                <a:srgbClr val="808080"/>
              </a:solidFill>
              <a:latin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179640" y="5589360"/>
            <a:ext cx="8784720" cy="107964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600" b="0" strike="noStrike" spc="-1">
                <a:solidFill>
                  <a:srgbClr val="000000"/>
                </a:solidFill>
                <a:latin typeface="Calibri"/>
              </a:rPr>
              <a:t>Selecione a Área do Direito “Direito do Consumidor. Em seguida, selecione a Seção ou Subseção e a Classe Judicial e clique em “Incluir”.</a:t>
            </a:r>
            <a:endParaRPr lang="pt-BR" sz="1600" b="0" strike="noStrike" spc="-1">
              <a:latin typeface="Arial"/>
            </a:endParaRPr>
          </a:p>
        </p:txBody>
      </p:sp>
      <p:pic>
        <p:nvPicPr>
          <p:cNvPr id="189" name="Imagem 3"/>
          <p:cNvPicPr/>
          <p:nvPr/>
        </p:nvPicPr>
        <p:blipFill>
          <a:blip r:embed="rId3"/>
          <a:stretch/>
        </p:blipFill>
        <p:spPr>
          <a:xfrm>
            <a:off x="-10800" y="332640"/>
            <a:ext cx="9143640" cy="5067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24655</TotalTime>
  <Words>1197</Words>
  <Application>Microsoft Office PowerPoint</Application>
  <PresentationFormat>Apresentação na tela (4:3)</PresentationFormat>
  <Paragraphs>140</Paragraphs>
  <Slides>34</Slides>
  <Notes>12</Notes>
  <HiddenSlides>0</HiddenSlides>
  <MMClips>0</MMClips>
  <ScaleCrop>false</ScaleCrop>
  <HeadingPairs>
    <vt:vector size="6" baseType="variant">
      <vt:variant>
        <vt:lpstr>Fontes usadas</vt:lpstr>
      </vt:variant>
      <vt:variant>
        <vt:i4>20</vt:i4>
      </vt:variant>
      <vt:variant>
        <vt:lpstr>Tema</vt:lpstr>
      </vt:variant>
      <vt:variant>
        <vt:i4>4</vt:i4>
      </vt:variant>
      <vt:variant>
        <vt:lpstr>Títulos de slides</vt:lpstr>
      </vt:variant>
      <vt:variant>
        <vt:i4>34</vt:i4>
      </vt:variant>
    </vt:vector>
  </HeadingPairs>
  <TitlesOfParts>
    <vt:vector size="58" baseType="lpstr">
      <vt:lpstr>Microsoft YaHei</vt:lpstr>
      <vt:lpstr>ＭＳ Ｐゴシック</vt:lpstr>
      <vt:lpstr>Arial</vt:lpstr>
      <vt:lpstr>Bodoni SvtyTwo OS ITC TT-BookIt</vt:lpstr>
      <vt:lpstr>Calibri</vt:lpstr>
      <vt:lpstr>Century Gothic</vt:lpstr>
      <vt:lpstr>Clarendon Blk BT</vt:lpstr>
      <vt:lpstr>Clarendon BT</vt:lpstr>
      <vt:lpstr>Coneria Script Demo</vt:lpstr>
      <vt:lpstr>Courier New</vt:lpstr>
      <vt:lpstr>DejaVu Sans</vt:lpstr>
      <vt:lpstr>Palatino Linotype</vt:lpstr>
      <vt:lpstr>Roboto Black</vt:lpstr>
      <vt:lpstr>Roboto Cn</vt:lpstr>
      <vt:lpstr>Roboto Light</vt:lpstr>
      <vt:lpstr>Roboto Lt</vt:lpstr>
      <vt:lpstr>Roboto Th</vt:lpstr>
      <vt:lpstr>Symbol</vt:lpstr>
      <vt:lpstr>Times New Roman</vt:lpstr>
      <vt:lpstr>Wingdings</vt:lpstr>
      <vt:lpstr>Office Theme</vt:lpstr>
      <vt:lpstr>Office Theme</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luciano.cruz</dc:creator>
  <dc:description/>
  <cp:lastModifiedBy>Daniele Correa Cardoso</cp:lastModifiedBy>
  <cp:revision>309</cp:revision>
  <cp:lastPrinted>2014-05-13T20:22:53Z</cp:lastPrinted>
  <dcterms:created xsi:type="dcterms:W3CDTF">2014-05-09T17:18:28Z</dcterms:created>
  <dcterms:modified xsi:type="dcterms:W3CDTF">2019-09-30T19:51:51Z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Apresentação na tela (4:3)</vt:lpwstr>
  </property>
  <property fmtid="{D5CDD505-2E9C-101B-9397-08002B2CF9AE}" pid="9" name="ScaleCrop">
    <vt:bool>false</vt:bool>
  </property>
  <property fmtid="{D5CDD505-2E9C-101B-9397-08002B2CF9AE}" pid="10" name="ShareDoc">
    <vt:bool>false</vt:bool>
  </property>
  <property fmtid="{D5CDD505-2E9C-101B-9397-08002B2CF9AE}" pid="11" name="Slides">
    <vt:i4>26</vt:i4>
  </property>
</Properties>
</file>